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B2E9E-B6B9-4CFC-BB63-4CAF82E71EB8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F2F2F-7965-4B7E-81D9-7442363916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1752600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tx2"/>
                </a:solidFill>
              </a:rPr>
              <a:t>«Быть готовым к школе – не значит уметь читать, писать и считать. Быть готовым к школе – значит быть готовым всему этому научиться</a:t>
            </a:r>
            <a:r>
              <a:rPr lang="ru-RU" sz="2800" b="1" i="1" dirty="0" smtClean="0">
                <a:solidFill>
                  <a:schemeClr val="tx2"/>
                </a:solidFill>
              </a:rPr>
              <a:t>»</a:t>
            </a:r>
          </a:p>
          <a:p>
            <a:pPr algn="just"/>
            <a:r>
              <a:rPr lang="ru-RU" sz="2800" b="1" i="1" dirty="0" smtClean="0">
                <a:solidFill>
                  <a:schemeClr val="tx2"/>
                </a:solidFill>
              </a:rPr>
              <a:t>                                                                 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Вегнер</a:t>
            </a:r>
            <a:r>
              <a:rPr lang="ru-RU" sz="2800" b="1" i="1" dirty="0" smtClean="0">
                <a:solidFill>
                  <a:schemeClr val="tx2"/>
                </a:solidFill>
              </a:rPr>
              <a:t> Л.А.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s://ds04.infourok.ru/uploads/ex/0ca7/000d669e-35526769/hello_html_2f7fa87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6805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8. Договариваться со сверстниками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Обучение – это не только про русский и математику, мы учимся </a:t>
            </a:r>
            <a:r>
              <a:rPr lang="ru-RU" sz="2400" dirty="0" smtClean="0">
                <a:solidFill>
                  <a:srgbClr val="FF0000"/>
                </a:solidFill>
              </a:rPr>
              <a:t>взаимодействовать</a:t>
            </a:r>
            <a:r>
              <a:rPr lang="ru-RU" sz="2400" dirty="0" smtClean="0"/>
              <a:t> с другими, </a:t>
            </a:r>
            <a:r>
              <a:rPr lang="ru-RU" sz="2400" dirty="0" smtClean="0">
                <a:solidFill>
                  <a:srgbClr val="FF0000"/>
                </a:solidFill>
              </a:rPr>
              <a:t>находить компромиссы,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решать конфликтные ситуации,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сотрудничать </a:t>
            </a:r>
            <a:r>
              <a:rPr lang="ru-RU" sz="2400" dirty="0" smtClean="0"/>
              <a:t>– именно эти качества в нынешнем мире ценятся гораздо выше, нежели вечное сияние чистого разума.</a:t>
            </a:r>
            <a:endParaRPr lang="ru-RU" sz="2400" dirty="0"/>
          </a:p>
        </p:txBody>
      </p:sp>
      <p:pic>
        <p:nvPicPr>
          <p:cNvPr id="4" name="Рисунок 3" descr="https://im0-tub-ru.yandex.net/i?id=cc64aa447d3a8cfb9f584dba0cb1f0e6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73016"/>
            <a:ext cx="4572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9. Принимать помощь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96752"/>
            <a:ext cx="8795320" cy="4929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      Задача, которую ребенок решает сегодня, должна быть всегда. </a:t>
            </a:r>
            <a:r>
              <a:rPr lang="ru-RU" sz="2000" b="1" dirty="0" smtClean="0"/>
              <a:t>Зона ближайшего развития – это те задачи, которые малыш выполняет неуверенно. Чтобы успешно с ними справиться, ему требуется помощь взрослого.</a:t>
            </a:r>
            <a:r>
              <a:rPr lang="ru-RU" sz="2000" dirty="0" smtClean="0"/>
              <a:t>  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Баланс свободы и безопасности в обучении БЫТЬ РЯДОМ там, где ребенок пока не может, и отойти там где ребенок УЖЕ может.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http://316news.org/wp-content/uploads/2017/08/i-do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50040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10. Верить в свои силы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Необходимо предлагать ребенку жизненные задачи, которые он решить в состоянии, но пока не полностью самостоятельно или не идеально. Именно это питает мотивацию «Я смогу!», «У меня всё получится!», «Я сам!»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Самое трудное – взрастить в ребенке уверенность в том, что нет ничего невозможного, если ты готов приложить силы и уделить этому время!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3.bp.blogspot.com/-5jUDxy0nhMs/VAoHaJyx3yI/AAAAAAAADqQ/fjVp-V-bDLI/s1600/Healthy_Home_little_girl_sweeping_cleaning_kitchen_iStock_000007923570Small_Ralf-Hettler-400x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999284"/>
            <a:ext cx="2225824" cy="283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 обучение счету, письму, чтению...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52376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Если ребенок познает мир символов, тянется к книге, спрашивает как писать то или иное слово – используйте его живой интерес для создания удивительного опыта совместных открытий, близости, поддержки, работы с трудностями!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ВСЕМУ СВОЕ ВРЕМЯ!!!!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tatic.fulledu.ru/article/imageOriginal/0/363/1364265116-kak-podgotovit-rebenka-k-shkole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598" y="4293096"/>
            <a:ext cx="38519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Необходимый минимум знаний, умений и навыков при поступлении в первый </a:t>
            </a:r>
            <a:r>
              <a:rPr lang="ru-RU" sz="2800" b="1" dirty="0" smtClean="0"/>
              <a:t>класс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3456"/>
            <a:ext cx="8229600" cy="4525963"/>
          </a:xfrm>
        </p:spPr>
        <p:txBody>
          <a:bodyPr>
            <a:noAutofit/>
          </a:bodyPr>
          <a:lstStyle/>
          <a:p>
            <a:r>
              <a:rPr lang="ru-RU" sz="2200" dirty="0"/>
              <a:t>Ф.И.О. родителей </a:t>
            </a:r>
          </a:p>
          <a:p>
            <a:r>
              <a:rPr lang="ru-RU" sz="2200" dirty="0"/>
              <a:t>День рождения</a:t>
            </a:r>
          </a:p>
          <a:p>
            <a:r>
              <a:rPr lang="ru-RU" sz="2200" dirty="0"/>
              <a:t>Времена года, дни недели, части суток, право-лево</a:t>
            </a:r>
          </a:p>
          <a:p>
            <a:r>
              <a:rPr lang="ru-RU" sz="2200" dirty="0"/>
              <a:t>Уметь определять первый и последний звук в </a:t>
            </a:r>
            <a:r>
              <a:rPr lang="ru-RU" sz="2200" dirty="0" smtClean="0"/>
              <a:t>слове</a:t>
            </a:r>
            <a:endParaRPr lang="ru-RU" sz="2200" dirty="0"/>
          </a:p>
          <a:p>
            <a:r>
              <a:rPr lang="ru-RU" sz="2200" dirty="0"/>
              <a:t>Порядковый счет до 20</a:t>
            </a:r>
            <a:r>
              <a:rPr lang="ru-RU" sz="2200" dirty="0" smtClean="0"/>
              <a:t>…</a:t>
            </a:r>
            <a:endParaRPr lang="ru-RU" sz="2200" dirty="0"/>
          </a:p>
          <a:p>
            <a:r>
              <a:rPr lang="ru-RU" sz="2200" dirty="0"/>
              <a:t>Ориентироваться на листке бумаги, правильно держать ручку</a:t>
            </a:r>
          </a:p>
          <a:p>
            <a:r>
              <a:rPr lang="ru-RU" sz="2200" dirty="0"/>
              <a:t>Удерживать внимание на деятельности до 25-30 минут</a:t>
            </a:r>
          </a:p>
          <a:p>
            <a:r>
              <a:rPr lang="ru-RU" sz="2200" dirty="0"/>
              <a:t>Знать цвета, формы предметов</a:t>
            </a:r>
          </a:p>
          <a:p>
            <a:r>
              <a:rPr lang="ru-RU" sz="2200" dirty="0"/>
              <a:t>Знать обобщающие слова и их значение (деревья, животные, посуда, транспорт, </a:t>
            </a:r>
            <a:r>
              <a:rPr lang="ru-RU" sz="2200" dirty="0" smtClean="0"/>
              <a:t>одежда и др.)</a:t>
            </a:r>
            <a:endParaRPr lang="ru-RU" sz="2200" dirty="0"/>
          </a:p>
          <a:p>
            <a:r>
              <a:rPr lang="ru-RU" sz="2200" dirty="0"/>
              <a:t>Уметь строить рассказ с временной последовательностью событий, описательный рассказ</a:t>
            </a:r>
          </a:p>
          <a:p>
            <a:r>
              <a:rPr lang="ru-RU" sz="2200" dirty="0"/>
              <a:t>Следить за своим внешним видом и знать свои вещи</a:t>
            </a:r>
          </a:p>
        </p:txBody>
      </p:sp>
    </p:spTree>
    <p:extLst>
      <p:ext uri="{BB962C8B-B14F-4D97-AF65-F5344CB8AC3E}">
        <p14:creationId xmlns:p14="http://schemas.microsoft.com/office/powerpoint/2010/main" xmlns="" val="87556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10 ВЕЩЕЙ, которым нужно научить ребенка ДО ШКОЛЫ</a:t>
            </a:r>
            <a:endParaRPr lang="ru-RU" b="1" dirty="0"/>
          </a:p>
        </p:txBody>
      </p:sp>
      <p:pic>
        <p:nvPicPr>
          <p:cNvPr id="4" name="Содержимое 3" descr="http://bondinfo.ru/wp-content/uploads/2012/12/deti-i-roditeli-foto-1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912767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Играть по правилам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196752"/>
            <a:ext cx="8327033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Игра – основа обучения, мы играем всю жизнь. Играть – значит действовать в условной, созданной тобой и твоими партнерами по игре, реальности, соблюдать правила, держать роль, творить и развивать сюжет, общаться, действовать согласно плану и замыслу, что требует от ребенка принимать условия и следовать им, уметь переживать проигрыши.</a:t>
            </a:r>
            <a:endParaRPr lang="ru-RU" sz="2400" dirty="0"/>
          </a:p>
        </p:txBody>
      </p:sp>
      <p:pic>
        <p:nvPicPr>
          <p:cNvPr id="5" name="Рисунок 4" descr="http://pediatriya.info/wp-content/uploads/2017/07/deti-obshchayuts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861048"/>
            <a:ext cx="4644281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b="1" dirty="0" smtClean="0"/>
              <a:t>2. Ездить на велосипеде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764704"/>
            <a:ext cx="8686800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  В основе любой высшей психической функции – будь то речь или письмо – лежит движение. </a:t>
            </a:r>
            <a:r>
              <a:rPr lang="ru-RU" sz="2400" dirty="0" smtClean="0">
                <a:solidFill>
                  <a:srgbClr val="FF0000"/>
                </a:solidFill>
              </a:rPr>
              <a:t>С движения начинается развитие в самом раннем периоде детства.</a:t>
            </a:r>
          </a:p>
          <a:p>
            <a:pPr algn="just">
              <a:buNone/>
            </a:pPr>
            <a:r>
              <a:rPr lang="ru-RU" sz="2400" dirty="0" smtClean="0"/>
              <a:t>          «Если вы хотите воспитать ум вашего ребенка, воспитывайте силы, которыми он должен управлять… Пусть он работает, действует, кричит</a:t>
            </a:r>
            <a:r>
              <a:rPr lang="en-US" sz="2400" dirty="0" smtClean="0"/>
              <a:t>;</a:t>
            </a:r>
            <a:r>
              <a:rPr lang="ru-RU" sz="2400" dirty="0" smtClean="0"/>
              <a:t> пусть всегда находится в движении</a:t>
            </a:r>
            <a:r>
              <a:rPr lang="en-US" sz="2400" dirty="0" smtClean="0"/>
              <a:t>; </a:t>
            </a:r>
            <a:r>
              <a:rPr lang="ru-RU" sz="2400" dirty="0" smtClean="0"/>
              <a:t>пусть он будет человеком по силе,  и вскоре он станет им по разуму…» </a:t>
            </a:r>
            <a:r>
              <a:rPr lang="ru-RU" sz="2400" dirty="0" smtClean="0">
                <a:solidFill>
                  <a:srgbClr val="FF0000"/>
                </a:solidFill>
              </a:rPr>
              <a:t>Сегодня «продвинутые» родители поддаются соблазну перехитрить законы времени</a:t>
            </a:r>
            <a:r>
              <a:rPr lang="ru-RU" sz="2400" dirty="0" smtClean="0"/>
              <a:t>…. </a:t>
            </a:r>
            <a:endParaRPr lang="ru-RU" sz="2400" dirty="0"/>
          </a:p>
        </p:txBody>
      </p:sp>
      <p:pic>
        <p:nvPicPr>
          <p:cNvPr id="4" name="Рисунок 3" descr="https://boom.baby/wp-content/uploads/2017/06/21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304222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94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3. Знать день своего рождения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Нет, это совершенно не о том, чтобы перед собеседованием в школу </a:t>
            </a:r>
            <a:r>
              <a:rPr lang="ru-RU" sz="2400" dirty="0"/>
              <a:t>п</a:t>
            </a:r>
            <a:r>
              <a:rPr lang="ru-RU" sz="2400" dirty="0" smtClean="0"/>
              <a:t>овторить на скорую руку с ребенком времена года и день его рождения. </a:t>
            </a:r>
            <a:r>
              <a:rPr lang="ru-RU" sz="2400" dirty="0" smtClean="0">
                <a:solidFill>
                  <a:srgbClr val="FF0000"/>
                </a:solidFill>
              </a:rPr>
              <a:t>Это именно о настоящей, честной ориентации во времени и пространстве, которая создает те самые координаты, на которые затем нанизываются не только навыки самоорганизации, но и изучение математики.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dreempics.com/img/picture/Jun/03/75f99d88b46d64cf1a52b54c55a8307a/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577580" cy="321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 Заваривать чай в чайнике и делать бутерброды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268760"/>
            <a:ext cx="8795320" cy="5400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 Выполнять любые простые алгоритмы, проектировать несложные программы действий: выбрать и купить хлеб в магазине, убрать комнату, покормить кота и убрать за ним… </a:t>
            </a:r>
            <a:r>
              <a:rPr lang="ru-RU" sz="2000" dirty="0" smtClean="0">
                <a:solidFill>
                  <a:srgbClr val="FF0000"/>
                </a:solidFill>
              </a:rPr>
              <a:t>Когда ребенок действует по плану, то есть учится держать в голове сложные многоступенчатые инструкции, он развивает свою произвольную регуляцию, навыки программирования своих действий, а это ключевые навыки компетенции в обучении. </a:t>
            </a:r>
            <a:r>
              <a:rPr lang="ru-RU" sz="2000" dirty="0" smtClean="0"/>
              <a:t>Уметь составлять собственные инструкции для членов семьи – это уже высший пилотаж.</a:t>
            </a:r>
            <a:endParaRPr lang="ru-RU" sz="2000" dirty="0"/>
          </a:p>
        </p:txBody>
      </p:sp>
      <p:pic>
        <p:nvPicPr>
          <p:cNvPr id="4" name="Рисунок 3" descr="http://unitedfamilies.org/wp-content/uploads/2012/06/family-work-in-garden-284sdqp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312368" cy="268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 Шнуровать ботинки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Вспомним мелкую моторику, без неё никуда! Пока ребенка не слушаются руки, его не слушается речь!</a:t>
            </a:r>
            <a:endParaRPr lang="ru-RU" dirty="0"/>
          </a:p>
        </p:txBody>
      </p:sp>
      <p:pic>
        <p:nvPicPr>
          <p:cNvPr id="4" name="Рисунок 3" descr="https://st.v-dome-deti.ru/img/0/5llm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5940425" cy="396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6. Ждать маму в банке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124744"/>
            <a:ext cx="8939336" cy="50014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 Произвольная регуляция своего поведения: ждать своей очереди, своего хода в игре, ждать, пока мама доделает дела. Умение затормозить сиюминутный импульс – одна из составляющих высокого эмоционального интеллекта и гарантия успеха в будущем! 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    Сложно призвать к ожиданию годовалого малыша, а вот если семилетка совсем не умеет ждать, в школе ему придется трудно!!!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zasmeshi.ru/data/photo/medium/6526-Maloj-zhdal-i-chyot-priunyl.jpg"/>
          <p:cNvPicPr/>
          <p:nvPr/>
        </p:nvPicPr>
        <p:blipFill rotWithShape="1">
          <a:blip r:embed="rId2" cstate="print"/>
          <a:srcRect b="6295"/>
          <a:stretch/>
        </p:blipFill>
        <p:spPr bwMode="auto">
          <a:xfrm>
            <a:off x="6012160" y="3933056"/>
            <a:ext cx="297638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faved.info/upload/iblock/4ea/4eaafa57be76bac780685c47160baa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335" y="4077072"/>
            <a:ext cx="3348137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7. Задавать вопросы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7129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 Вопросы дети задают чуть ли ни с рождения, вот только взрослые не всегда имеют желание  отвечать на них или учить ребенка рассуждать или самому находить нужную информацию. Любую проблему можно сформулировать в виде правильного вопроса, на который можно найти ответ.       </a:t>
            </a:r>
            <a:r>
              <a:rPr lang="ru-RU" sz="2400" dirty="0" smtClean="0">
                <a:solidFill>
                  <a:srgbClr val="FF0000"/>
                </a:solidFill>
              </a:rPr>
              <a:t>Уметь видеть в любом препятствии задачу, которую можно решить – крайне важный для обучения навык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811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10 ВЕЩЕЙ, которым нужно научить ребенка ДО ШКОЛЫ</vt:lpstr>
      <vt:lpstr>1. Играть по правилам</vt:lpstr>
      <vt:lpstr>2. Ездить на велосипеде</vt:lpstr>
      <vt:lpstr>3. Знать день своего рождения</vt:lpstr>
      <vt:lpstr>4. Заваривать чай в чайнике и делать бутерброды</vt:lpstr>
      <vt:lpstr>5. Шнуровать ботинки</vt:lpstr>
      <vt:lpstr>6. Ждать маму в банке</vt:lpstr>
      <vt:lpstr>7. Задавать вопросы</vt:lpstr>
      <vt:lpstr>8. Договариваться со сверстниками</vt:lpstr>
      <vt:lpstr>9. Принимать помощь</vt:lpstr>
      <vt:lpstr>10. Верить в свои силы</vt:lpstr>
      <vt:lpstr>Про обучение счету, письму, чтению...</vt:lpstr>
      <vt:lpstr>Необходимый минимум знаний, умений и навыков при поступлении в первый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Учитель</cp:lastModifiedBy>
  <cp:revision>66</cp:revision>
  <dcterms:created xsi:type="dcterms:W3CDTF">2018-01-16T10:53:29Z</dcterms:created>
  <dcterms:modified xsi:type="dcterms:W3CDTF">2021-02-12T07:41:15Z</dcterms:modified>
</cp:coreProperties>
</file>