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8" r:id="rId5"/>
    <p:sldId id="257" r:id="rId6"/>
    <p:sldId id="270" r:id="rId7"/>
    <p:sldId id="269" r:id="rId8"/>
    <p:sldId id="271" r:id="rId9"/>
    <p:sldId id="259" r:id="rId10"/>
    <p:sldId id="260" r:id="rId11"/>
    <p:sldId id="261" r:id="rId12"/>
    <p:sldId id="265" r:id="rId13"/>
    <p:sldId id="262" r:id="rId14"/>
    <p:sldId id="263" r:id="rId15"/>
    <p:sldId id="264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FF"/>
    <a:srgbClr val="66FF33"/>
    <a:srgbClr val="3333CC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900igr.ne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33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5000" y="838200"/>
            <a:ext cx="5623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Осторожно:</a:t>
            </a:r>
            <a:r>
              <a:rPr lang="ru-RU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693987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тонкий лёд!</a:t>
            </a:r>
            <a:endParaRPr lang="ru-RU" sz="9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Скругленный прямоугольник 5">
            <a:hlinkClick r:id="rId4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88900" tIns="25400" rIns="88900" bIns="50800" rtlCol="0" anchor="ctr" anchorCtr="1">
            <a:noAutofit/>
          </a:bodyPr>
          <a:lstStyle/>
          <a:p>
            <a:pPr algn="ctr"/>
            <a:r>
              <a:rPr lang="en-US" sz="2000" u="sng" smtClean="0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674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Выходить на берег, спускаться на лед и идти по нему безопаснее по уже протоптанным дорожкам, причем поодиночке, сохраняя интервал не менее пяти метров. </a:t>
            </a:r>
            <a:r>
              <a:rPr lang="ru-RU" sz="3200" dirty="0" smtClean="0"/>
              <a:t>метров.</a:t>
            </a:r>
            <a:endParaRPr lang="ru-RU" sz="32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63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Довольно редко лед проламывается мгновенно. Обычно несчастью предшествует проседание льда и характерное потрескивание. В этом случае следует немедленно вернуться назад по своим же следам.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124200"/>
            <a:ext cx="8229600" cy="3428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провалились в холодную воду: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паникуйте, не делайте резких движений, стабилизируйте дыхание. </a:t>
            </a:r>
          </a:p>
          <a:p>
            <a:pPr lvl="0"/>
            <a:r>
              <a:rPr lang="ru-RU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Раскиньте руки в стороны и постарайтесь зацепиться за кромку льда, придав телу горизонтальное положение по направлению течения.</a:t>
            </a:r>
            <a:endParaRPr lang="ru-RU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30823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066800" y="304800"/>
            <a:ext cx="6934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a16e5552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900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-152400"/>
            <a:ext cx="8382000" cy="144780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 lvl="0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Попытайтесь осторожно налечь грудью на край льда и забросить одну, а потом и другую ноги на лед.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51816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лёд выдержал, медленно ползите к берегу. Наиболее безопасно выбираться из полыньи перекатываясь со спины на живот.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Ползите в ту сторону – откуда пришли, ведь лёд здесь уже проверен на прочность.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endParaRPr lang="ru-RU" dirty="0" smtClean="0"/>
          </a:p>
          <a:p>
            <a:pPr lvl="0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Подходите к полынье очень осторожно, лучше подползите по-пластунски. </a:t>
            </a:r>
          </a:p>
          <a:p>
            <a:pPr lvl="0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Сообщите пострадавшему криком, что идете ему на помощь, это придаст ему силы, уверенность.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случилась беда и нужна Ваша помощь: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file_61_3460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4343400" y="3493325"/>
            <a:ext cx="4419600" cy="2931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mchs_20-2.jpg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rcRect l="19451"/>
          <a:stretch>
            <a:fillRect/>
          </a:stretch>
        </p:blipFill>
        <p:spPr>
          <a:xfrm>
            <a:off x="457200" y="2743200"/>
            <a:ext cx="4572000" cy="3128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99ecf4656bcfd83e887baf733086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52330" cy="60198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4114800"/>
            <a:ext cx="8991600" cy="2743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3 – 4 метра протяните ему верёвку, шест, доску, шарф или любое другое подручное средство. </a:t>
            </a:r>
          </a:p>
          <a:p>
            <a:pPr lvl="0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Подавать пострадавшему руку небезопасно, т.к., приближаясь к полынье, вы увеличите нагрузку на лёд и не только не поможете, но и сами рискуете провалиться. 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0" y="9144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Спасённого из воды человека нужно немедленно переодеть в сухую одежду, дать горячего чаю и съесть что-нибудь сладкое и заставить активно двигаться  до тех пор, пока он не согреется. </a:t>
            </a:r>
          </a:p>
          <a:p>
            <a:endParaRPr lang="ru-RU" dirty="0"/>
          </a:p>
        </p:txBody>
      </p:sp>
      <p:pic>
        <p:nvPicPr>
          <p:cNvPr id="4" name="Рисунок 3" descr="ice_age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4572000" cy="64008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69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55288" cy="6248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5181600"/>
            <a:ext cx="94488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Толщина льда на водоеме не везде одинакова, в устьях рек и притоках прочность льда ослаблена. Чрезвычайно ненадежен лёд под снегом и сугробами.</a:t>
            </a:r>
          </a:p>
          <a:p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66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76612"/>
            <a:ext cx="9144000" cy="62813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0678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Особую осторожность следует проявлять  в местах с быстрым течением и на родниках, куда вливаются тёплые сточные воды промышленных предприятий.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0972"/>
            <a:ext cx="9144000" cy="68789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2438400"/>
            <a:ext cx="41910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Прочность льда можно определить визуально: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лёд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голубого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цвета – прочный;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белого – прочность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в 2 раза меньше; серый, матово-белый или с желтоватым оттенком – лёд ненадёжен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-bmp_sn4fttg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042" y="0"/>
            <a:ext cx="9302242" cy="68536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102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Опасно выходить на лёд, если толщина его тоньше семи сантиметров. Прочный лед обычно имеет зеленоватый или синеватый оттенок.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076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43628" y="228600"/>
            <a:ext cx="9187628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проверять прочность льда ударом ноги.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6700" y="366215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Если после первого сильного удара поленом или лыжной палкой покажется хоть немного воды, - это означает, что лед тонкий, по нему ходить нельзя. В этом случае следует немедленно отойти по своему же следу к берегу, скользящими шагами, не отрывая ног ото льда и расставив их на ширину плеч, чтобы нагрузка распределялась на большую площадь</a:t>
            </a:r>
            <a:endParaRPr lang="ru-RU" sz="24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7"/>
          <a:stretch/>
        </p:blipFill>
        <p:spPr bwMode="auto">
          <a:xfrm>
            <a:off x="-186222" y="0"/>
            <a:ext cx="931295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Замерзшую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реку или озеро лучше переходить на лыжах, при этом крепления нужно расстегнуть,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лыжные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палки – держать в руках, не накидывая петли на кисти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рук. Если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есть рюкзак,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необходимо повесить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его на одно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плечо,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еще лучше - волоките на веревке в 2-3 метрах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сзади. </a:t>
            </a:r>
          </a:p>
          <a:p>
            <a:pPr indent="45085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позволит легко освободиться от груза в случае, если лед под вами провалится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21159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5052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любителей подлёдного </a:t>
            </a: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лова необходимо соблюдать свои меры предосторожности:</a:t>
            </a:r>
            <a:b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пробивать несколько лунок рядом; не собираться большими группами в одном месте; не ловить рыбу возле промоин.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464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тонкий лёд!</vt:lpstr>
      <vt:lpstr>Слайд 2</vt:lpstr>
      <vt:lpstr>Особую осторожность следует проявлять  в местах с быстрым течением и на родниках, куда вливаются тёплые сточные воды промышленных предприятий.  </vt:lpstr>
      <vt:lpstr>Прочность льда можно определить визуально:  лёд голубого цвета – прочный;  белого – прочность  его в 2 раза меньше; серый, матово-белый или с желтоватым оттенком – лёд ненадёжен.</vt:lpstr>
      <vt:lpstr>Опасно выходить на лёд, если толщина его тоньше семи сантиметров. Прочный лед обычно имеет зеленоватый или синеватый оттенок. </vt:lpstr>
      <vt:lpstr>Нельзя проверять прочность льда ударом ноги.</vt:lpstr>
      <vt:lpstr>Слайд 7</vt:lpstr>
      <vt:lpstr>Слайд 8</vt:lpstr>
      <vt:lpstr>Для любителей подлёдного лова необходимо соблюдать свои меры предосторожности:  не пробивать несколько лунок рядом; не собираться большими группами в одном месте; не ловить рыбу возле промоин. </vt:lpstr>
      <vt:lpstr>Выходить на берег, спускаться на лед и идти по нему безопаснее по уже протоптанным дорожкам, причем поодиночке, сохраняя интервал не менее пяти метров. метров.</vt:lpstr>
      <vt:lpstr>Довольно редко лед проламывается мгновенно. Обычно несчастью предшествует проседание льда и характерное потрескивание. В этом случае следует немедленно вернуться назад по своим же следам. 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</dc:title>
  <dc:creator>Галкина Н.В.</dc:creator>
  <cp:lastModifiedBy>Owner</cp:lastModifiedBy>
  <cp:revision>27</cp:revision>
  <dcterms:modified xsi:type="dcterms:W3CDTF">2014-02-07T02:15:42Z</dcterms:modified>
</cp:coreProperties>
</file>