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8" r:id="rId4"/>
    <p:sldId id="268" r:id="rId5"/>
    <p:sldId id="257" r:id="rId6"/>
    <p:sldId id="270" r:id="rId7"/>
    <p:sldId id="269" r:id="rId8"/>
    <p:sldId id="271" r:id="rId9"/>
    <p:sldId id="259" r:id="rId10"/>
    <p:sldId id="260" r:id="rId11"/>
    <p:sldId id="261" r:id="rId12"/>
    <p:sldId id="265" r:id="rId13"/>
    <p:sldId id="262" r:id="rId14"/>
    <p:sldId id="263" r:id="rId15"/>
    <p:sldId id="264" r:id="rId16"/>
    <p:sldId id="266" r:id="rId1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  <a:srgbClr val="FF00FF"/>
    <a:srgbClr val="66FF33"/>
    <a:srgbClr val="3333CC"/>
    <a:srgbClr val="FF99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42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2/7/2014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900igr.net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93370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" y="0"/>
            <a:ext cx="90678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05000" y="838200"/>
            <a:ext cx="562365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Осторожно:</a:t>
            </a:r>
            <a:r>
              <a:rPr lang="ru-RU" sz="9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</a:t>
            </a:r>
            <a:endParaRPr lang="ru-RU" sz="9600" dirty="0">
              <a:solidFill>
                <a:srgbClr val="FFFF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693987"/>
            <a:ext cx="7772400" cy="1470025"/>
          </a:xfrm>
        </p:spPr>
        <p:txBody>
          <a:bodyPr>
            <a:noAutofit/>
          </a:bodyPr>
          <a:lstStyle/>
          <a:p>
            <a:r>
              <a:rPr lang="ru-RU" sz="9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тонкий лёд!</a:t>
            </a:r>
            <a:endParaRPr lang="ru-RU" sz="9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6" name="Скругленный прямоугольник 5">
            <a:hlinkClick r:id="rId4" tooltip=" Каталог презентаций "/>
          </p:cNvPr>
          <p:cNvSpPr/>
          <p:nvPr/>
        </p:nvSpPr>
        <p:spPr>
          <a:xfrm>
            <a:off x="3898900" y="6477000"/>
            <a:ext cx="1346200" cy="355600"/>
          </a:xfrm>
          <a:prstGeom prst="round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FFFFFF">
                  <a:shade val="88000"/>
                </a:srgbClr>
              </a:gs>
            </a:gsLst>
            <a:lin ang="5400000" scaled="1"/>
            <a:tileRect/>
          </a:gradFill>
          <a:ln w="12700"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88900" tIns="25400" rIns="88900" bIns="50800" rtlCol="0" anchor="ctr" anchorCtr="1">
            <a:noAutofit/>
          </a:bodyPr>
          <a:lstStyle/>
          <a:p>
            <a:pPr algn="ctr"/>
            <a:r>
              <a:rPr lang="en-US" sz="2000" u="sng" smtClean="0">
                <a:solidFill>
                  <a:srgbClr val="3333CC"/>
                </a:solidFill>
                <a:latin typeface="Arial"/>
              </a:rPr>
              <a:t>900igr.net</a:t>
            </a:r>
            <a:endParaRPr lang="ru-RU" sz="2000" u="sng">
              <a:solidFill>
                <a:srgbClr val="3333CC"/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IMG_2674.jpg"/>
          <p:cNvPicPr>
            <a:picLocks noChangeAspect="1"/>
          </p:cNvPicPr>
          <p:nvPr/>
        </p:nvPicPr>
        <p:blipFill>
          <a:blip r:embed="rId2" cstate="email">
            <a:lum contrast="2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382000" cy="114300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Выходить на берег, спускаться на лед и идти по нему безопаснее по уже протоптанным дорожкам, причем поодиночке, сохраняя интервал не менее пяти метров. </a:t>
            </a:r>
            <a:r>
              <a:rPr lang="ru-RU" sz="3200" dirty="0" smtClean="0"/>
              <a:t>метров.</a:t>
            </a:r>
            <a:endParaRPr lang="ru-RU" sz="3200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  <a:alpha val="8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2636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Довольно редко лед проламывается мгновенно. Обычно несчастью предшествует проседание льда и характерное потрескивание. В этом случае следует немедленно вернуться назад по своим же следам.</a:t>
            </a:r>
            <a:b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3124200"/>
            <a:ext cx="8229600" cy="342899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Вы провалились в холодную воду:</a:t>
            </a:r>
            <a:endParaRPr lang="ru-RU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ru-RU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паникуйте, не делайте резких движений, стабилизируйте дыхание. </a:t>
            </a:r>
          </a:p>
          <a:p>
            <a:pPr lvl="0"/>
            <a:r>
              <a:rPr lang="ru-RU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Раскиньте руки в стороны и постарайтесь зацепиться за кромку льда, придав телу горизонтальное положение по направлению течения.</a:t>
            </a:r>
            <a:endParaRPr lang="ru-RU" dirty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9" descr="30823.jp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1066800" y="304800"/>
            <a:ext cx="6934200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3a16e55521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69008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-152400"/>
            <a:ext cx="8382000" cy="1447800"/>
          </a:xfrm>
        </p:spPr>
        <p:txBody>
          <a:bodyPr>
            <a:noAutofit/>
          </a:bodyPr>
          <a:lstStyle/>
          <a:p>
            <a:pPr>
              <a:buNone/>
            </a:pPr>
            <a:endParaRPr lang="ru-RU" sz="2000" dirty="0" smtClean="0">
              <a:solidFill>
                <a:srgbClr val="FFFF00"/>
              </a:solidFill>
            </a:endParaRPr>
          </a:p>
          <a:p>
            <a:pPr lvl="0"/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Попытайтесь осторожно налечь грудью на край льда и забросить одну, а потом и другую ноги на лед.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81000" y="5181600"/>
            <a:ext cx="8077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лёд выдержал, медленно ползите к берегу. Наиболее безопасно выбираться из полыньи перекатываясь со спины на живот.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Ползите в ту сторону – откуда пришли, ведь лёд здесь уже проверен на прочность.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0"/>
            <a:ext cx="8839200" cy="2514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dirty="0" smtClean="0"/>
              <a:t>    </a:t>
            </a:r>
            <a:endParaRPr lang="ru-RU" dirty="0" smtClean="0"/>
          </a:p>
          <a:p>
            <a:pPr lvl="0"/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Подходите к полынье очень осторожно, лучше подползите по-пластунски. </a:t>
            </a:r>
          </a:p>
          <a:p>
            <a:pPr lvl="0"/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Сообщите пострадавшему криком, что идете ему на помощь, это придаст ему силы, уверенность. </a:t>
            </a:r>
          </a:p>
          <a:p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3400" y="0"/>
            <a:ext cx="8077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случилась беда и нужна Ваша помощь: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Рисунок 13" descr="file_61_3460.jpg"/>
          <p:cNvPicPr>
            <a:picLocks noChangeAspect="1"/>
          </p:cNvPicPr>
          <p:nvPr/>
        </p:nvPicPr>
        <p:blipFill>
          <a:blip r:embed="rId3" cstate="print">
            <a:lum contrast="-10000"/>
          </a:blip>
          <a:stretch>
            <a:fillRect/>
          </a:stretch>
        </p:blipFill>
        <p:spPr>
          <a:xfrm>
            <a:off x="4343400" y="3493325"/>
            <a:ext cx="4419600" cy="29316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 descr="mchs_20-2.jpg"/>
          <p:cNvPicPr>
            <a:picLocks noChangeAspect="1"/>
          </p:cNvPicPr>
          <p:nvPr/>
        </p:nvPicPr>
        <p:blipFill>
          <a:blip r:embed="rId4" cstate="print">
            <a:lum contrast="-10000"/>
          </a:blip>
          <a:srcRect l="19451"/>
          <a:stretch>
            <a:fillRect/>
          </a:stretch>
        </p:blipFill>
        <p:spPr>
          <a:xfrm>
            <a:off x="457200" y="2743200"/>
            <a:ext cx="4572000" cy="31281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  <a:alpha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499ecf4656bcfd83e887baf73308605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052330" cy="60198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4114800"/>
            <a:ext cx="8991600" cy="27432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 3 – 4 метра протяните ему верёвку, шест, доску, шарф или любое другое подручное средство. </a:t>
            </a:r>
          </a:p>
          <a:p>
            <a:pPr lvl="0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Подавать пострадавшему руку небезопасно, т.к., приближаясь к полынье, вы увеличите нагрузку на лёд и не только не поможете, но и сами рискуете провалиться. </a:t>
            </a:r>
          </a:p>
          <a:p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76800" y="914400"/>
            <a:ext cx="4114800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Спасённого из воды человека нужно немедленно переодеть в сухую одежду, дать горячего чаю и съесть что-нибудь сладкое и заставить активно двигаться  до тех пор, пока он не согреется. </a:t>
            </a:r>
          </a:p>
          <a:p>
            <a:endParaRPr lang="ru-RU" dirty="0"/>
          </a:p>
        </p:txBody>
      </p:sp>
      <p:pic>
        <p:nvPicPr>
          <p:cNvPr id="4" name="Рисунок 3" descr="ice_age_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152400"/>
            <a:ext cx="4572000" cy="6400800"/>
          </a:xfrm>
          <a:prstGeom prst="rect">
            <a:avLst/>
          </a:prstGeom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2695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955288" cy="62484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304800" y="5181600"/>
            <a:ext cx="9448800" cy="182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   Толщина льда на водоеме не везде одинакова, в устьях рек и притоках прочность льда ослаблена. Чрезвычайно ненадежен лёд под снегом и сугробами.</a:t>
            </a:r>
          </a:p>
          <a:p>
            <a:endParaRPr lang="ru-RU" sz="28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  <a:alpha val="7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296642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576612"/>
            <a:ext cx="9144000" cy="62813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" y="304800"/>
            <a:ext cx="9067800" cy="114300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Особую осторожность следует проявлять  в местах с быстрым течением и на родниках, куда вливаются тёплые сточные воды промышленных предприятий. </a:t>
            </a:r>
            <a:b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Безымянный.bmp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-20972"/>
            <a:ext cx="9144000" cy="687897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00600" y="2438400"/>
            <a:ext cx="4191000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Прочность льда можно определить визуально: </a:t>
            </a:r>
            <a:b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лёд </a:t>
            </a:r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голубого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цвета – прочный; </a:t>
            </a:r>
            <a:b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белого – прочность </a:t>
            </a:r>
            <a:b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его в 2 раза меньше; серый, матово-белый или с желтоватым оттенком – лёд ненадёжен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-bmp_sn4fttg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82042" y="0"/>
            <a:ext cx="9302242" cy="68536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10200"/>
            <a:ext cx="8915400" cy="114300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Опасно выходить на лёд, если толщина его тоньше семи сантиметров. Прочный лед обычно имеет зеленоватый или синеватый оттенок.</a:t>
            </a:r>
            <a:b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  <a:alpha val="4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90769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43628" y="228600"/>
            <a:ext cx="9187628" cy="6248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Нельзя проверять прочность льда ударом ноги.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66700" y="366215"/>
            <a:ext cx="8610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66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/>
              <a:t>Если после первого сильного удара поленом или лыжной палкой покажется хоть немного воды, - это означает, что лед тонкий, по нему ходить нельзя. В этом случае следует немедленно отойти по своему же следу к берегу, скользящими шагами, не отрывая ног ото льда и расставив их на ширину плеч, чтобы нагрузка распределялась на большую площадь</a:t>
            </a:r>
            <a:endParaRPr lang="ru-RU" sz="2400" b="1" dirty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337"/>
          <a:stretch/>
        </p:blipFill>
        <p:spPr bwMode="auto">
          <a:xfrm>
            <a:off x="-186222" y="0"/>
            <a:ext cx="9312959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2400" y="152400"/>
            <a:ext cx="8610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850"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Замерзшую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реку или озеро лучше переходить на лыжах, при этом крепления нужно расстегнуть,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лыжные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палки – держать в руках, не накидывая петли на кисти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рук. Если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есть рюкзак,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необходимо повесить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его на одно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плечо,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а еще лучше - волоките на веревке в 2-3 метрах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сзади. </a:t>
            </a:r>
          </a:p>
          <a:p>
            <a:pPr indent="450850"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позволит легко освободиться от груза в случае, если лед под вами провалится</a:t>
            </a:r>
          </a:p>
        </p:txBody>
      </p:sp>
    </p:spTree>
    <p:extLst>
      <p:ext uri="{BB962C8B-B14F-4D97-AF65-F5344CB8AC3E}">
        <p14:creationId xmlns:p14="http://schemas.microsoft.com/office/powerpoint/2010/main" xmlns="" val="211597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81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3505200"/>
            <a:ext cx="6096000" cy="1143000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</a:t>
            </a:r>
            <a:r>
              <a:rPr lang="ru-RU" sz="31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любителей подлёдного </a:t>
            </a:r>
            <a:r>
              <a:rPr lang="ru-RU" sz="3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лова необходимо соблюдать свои меры предосторожности:</a:t>
            </a:r>
            <a:br>
              <a:rPr lang="ru-RU" sz="3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не пробивать несколько лунок рядом; не собираться большими группами в одном месте; не ловить рыбу возле промоин.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464</Words>
  <Application>Microsoft Office PowerPoint</Application>
  <PresentationFormat>Экран (4:3)</PresentationFormat>
  <Paragraphs>28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тонкий лёд!</vt:lpstr>
      <vt:lpstr>Слайд 2</vt:lpstr>
      <vt:lpstr>Особую осторожность следует проявлять  в местах с быстрым течением и на родниках, куда вливаются тёплые сточные воды промышленных предприятий.  </vt:lpstr>
      <vt:lpstr>Прочность льда можно определить визуально:  лёд голубого цвета – прочный;  белого – прочность  его в 2 раза меньше; серый, матово-белый или с желтоватым оттенком – лёд ненадёжен.</vt:lpstr>
      <vt:lpstr>Опасно выходить на лёд, если толщина его тоньше семи сантиметров. Прочный лед обычно имеет зеленоватый или синеватый оттенок. </vt:lpstr>
      <vt:lpstr>Нельзя проверять прочность льда ударом ноги.</vt:lpstr>
      <vt:lpstr>Слайд 7</vt:lpstr>
      <vt:lpstr>Слайд 8</vt:lpstr>
      <vt:lpstr>Для любителей подлёдного лова необходимо соблюдать свои меры предосторожности:  не пробивать несколько лунок рядом; не собираться большими группами в одном месте; не ловить рыбу возле промоин. </vt:lpstr>
      <vt:lpstr>Выходить на берег, спускаться на лед и идти по нему безопаснее по уже протоптанным дорожкам, причем поодиночке, сохраняя интервал не менее пяти метров. метров.</vt:lpstr>
      <vt:lpstr>Довольно редко лед проламывается мгновенно. Обычно несчастью предшествует проседание льда и характерное потрескивание. В этом случае следует немедленно вернуться назад по своим же следам. 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Осторожно</dc:title>
  <dc:creator>Галкина Н.В.</dc:creator>
  <cp:lastModifiedBy>Owner</cp:lastModifiedBy>
  <cp:revision>27</cp:revision>
  <dcterms:modified xsi:type="dcterms:W3CDTF">2014-02-07T02:15:42Z</dcterms:modified>
</cp:coreProperties>
</file>