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3" r:id="rId3"/>
    <p:sldId id="258" r:id="rId4"/>
    <p:sldId id="262" r:id="rId5"/>
    <p:sldId id="274" r:id="rId6"/>
    <p:sldId id="275" r:id="rId7"/>
    <p:sldId id="276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C5C2-676E-464F-A6DF-BF643BEACDD6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49D5A-18FD-4D12-9B83-7A8ECD3F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6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C4C9-83A1-428D-A854-7EB1EAA9848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ПГО «СОШ №8»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429288"/>
          </a:xfrm>
        </p:spPr>
        <p:txBody>
          <a:bodyPr/>
          <a:lstStyle/>
          <a:p>
            <a:pPr marL="0" lvl="8" indent="0" algn="ctr">
              <a:buClr>
                <a:srgbClr val="B13F9A"/>
              </a:buClr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РАСПОЛАГАЕТСЯ В ДВУХ ЗДАНИЯХ: </a:t>
            </a: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</a:t>
            </a: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ул. К.Маркса 12                  ул. Челюскинцев 1 начальная школа                 основная и средняя школа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1621515"/>
            <a:ext cx="4212747" cy="315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1"/>
          <a:stretch/>
        </p:blipFill>
        <p:spPr>
          <a:xfrm>
            <a:off x="441212" y="1621515"/>
            <a:ext cx="3566200" cy="314097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6726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Учебники для 1 класса «Школа России»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выдаются образовательным учреждением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кола России. Азбука. Учебник. 1 класс. В 2 частях.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7340" r="-77" b="18182"/>
          <a:stretch/>
        </p:blipFill>
        <p:spPr bwMode="auto">
          <a:xfrm>
            <a:off x="390667" y="1772816"/>
            <a:ext cx="2738019" cy="23042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Рисунок 4" descr="Школа России. Прописи. 1 класс. В 4 частях"/>
          <p:cNvPicPr/>
          <p:nvPr/>
        </p:nvPicPr>
        <p:blipFill rotWithShape="1">
          <a:blip r:embed="rId3" cstate="print"/>
          <a:srcRect l="12500" r="15625"/>
          <a:stretch/>
        </p:blipFill>
        <p:spPr bwMode="auto">
          <a:xfrm>
            <a:off x="3743908" y="1772816"/>
            <a:ext cx="1656184" cy="230425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Школа России. Русский язык. Учебник. 1 класс"/>
          <p:cNvPicPr/>
          <p:nvPr/>
        </p:nvPicPr>
        <p:blipFill rotWithShape="1">
          <a:blip r:embed="rId4" cstate="print"/>
          <a:srcRect l="13513" r="13514"/>
          <a:stretch/>
        </p:blipFill>
        <p:spPr bwMode="auto">
          <a:xfrm>
            <a:off x="6372200" y="1772816"/>
            <a:ext cx="1698957" cy="2304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Рисунок 6" descr="Школа России. Литературное чтение. Учебник. 1 класс. В 2 частях"/>
          <p:cNvPicPr/>
          <p:nvPr/>
        </p:nvPicPr>
        <p:blipFill rotWithShape="1">
          <a:blip r:embed="rId5" cstate="print"/>
          <a:srcRect t="16667" b="16667"/>
          <a:stretch/>
        </p:blipFill>
        <p:spPr bwMode="auto">
          <a:xfrm>
            <a:off x="280550" y="4656910"/>
            <a:ext cx="2458616" cy="1944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Рисунок 7" descr="Школа России. Математика. Учебник. 1 класс. В 2 частях "/>
          <p:cNvPicPr/>
          <p:nvPr/>
        </p:nvPicPr>
        <p:blipFill rotWithShape="1">
          <a:blip r:embed="rId6" cstate="print"/>
          <a:srcRect t="18919" b="16216"/>
          <a:stretch/>
        </p:blipFill>
        <p:spPr bwMode="auto">
          <a:xfrm>
            <a:off x="3213944" y="4658480"/>
            <a:ext cx="2520280" cy="19442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Рисунок 8" descr="Школа России. Окружающий мир. Учебник. 1 класс. В 2 частях"/>
          <p:cNvPicPr/>
          <p:nvPr/>
        </p:nvPicPr>
        <p:blipFill rotWithShape="1">
          <a:blip r:embed="rId7" cstate="print"/>
          <a:srcRect t="18182" b="18182"/>
          <a:stretch/>
        </p:blipFill>
        <p:spPr bwMode="auto">
          <a:xfrm>
            <a:off x="6156176" y="4656910"/>
            <a:ext cx="2664296" cy="1944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Учебный план 1 класса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2661"/>
              </p:ext>
            </p:extLst>
          </p:nvPr>
        </p:nvGraphicFramePr>
        <p:xfrm>
          <a:off x="457200" y="1196753"/>
          <a:ext cx="8229600" cy="538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Учебный 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часов</a:t>
                      </a:r>
                      <a:r>
                        <a:rPr lang="ru-RU" sz="2400" baseline="0" dirty="0" smtClean="0"/>
                        <a:t> в неделю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Русский язык (письмо, обучение грамоте)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Литературное чтение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Окружающий мир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Технология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Изобразительное искусство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Музыка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Физическая культура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Внеурочная деятельность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10</a:t>
                      </a:r>
                      <a:r>
                        <a:rPr lang="ru-RU" sz="2400" b="1" i="1" baseline="0" dirty="0" smtClean="0"/>
                        <a:t> </a:t>
                      </a:r>
                      <a:endParaRPr lang="ru-RU" sz="24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обучения в 1 классе 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Пятидневка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уроков с 8.30 (первый звонок в 8.20)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 сентября обучение в щадящем режиме до 11.00, далее до 14.00 (4 урок динамическая пауза)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продленного дня до 16.00 (платные услуги по желанию родителей)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 коррекционно-развивающее сопровождение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двухразовое (обед бесплатный)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Необходимый минимум знаний, умений и навыков при поступлении в первый </a:t>
            </a:r>
            <a:r>
              <a:rPr lang="ru-RU" sz="2800" b="1" dirty="0" smtClean="0"/>
              <a:t>класс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3456"/>
            <a:ext cx="8229600" cy="4525963"/>
          </a:xfrm>
        </p:spPr>
        <p:txBody>
          <a:bodyPr>
            <a:noAutofit/>
          </a:bodyPr>
          <a:lstStyle/>
          <a:p>
            <a:r>
              <a:rPr lang="ru-RU" sz="2200" dirty="0"/>
              <a:t>Ф.И.О. родителей </a:t>
            </a:r>
          </a:p>
          <a:p>
            <a:r>
              <a:rPr lang="ru-RU" sz="2200" dirty="0"/>
              <a:t>День рождения</a:t>
            </a:r>
          </a:p>
          <a:p>
            <a:r>
              <a:rPr lang="ru-RU" sz="2200" dirty="0"/>
              <a:t>Времена года, дни недели, части суток, право-лево</a:t>
            </a:r>
          </a:p>
          <a:p>
            <a:r>
              <a:rPr lang="ru-RU" sz="2200" dirty="0"/>
              <a:t>Уметь определять первый и последний звук в </a:t>
            </a:r>
            <a:r>
              <a:rPr lang="ru-RU" sz="2200" dirty="0" smtClean="0"/>
              <a:t>слове</a:t>
            </a:r>
            <a:endParaRPr lang="ru-RU" sz="2200" dirty="0"/>
          </a:p>
          <a:p>
            <a:r>
              <a:rPr lang="ru-RU" sz="2200" dirty="0"/>
              <a:t>Порядковый счет до 20</a:t>
            </a:r>
            <a:r>
              <a:rPr lang="ru-RU" sz="2200" dirty="0" smtClean="0"/>
              <a:t>…</a:t>
            </a:r>
            <a:endParaRPr lang="ru-RU" sz="2200" dirty="0"/>
          </a:p>
          <a:p>
            <a:r>
              <a:rPr lang="ru-RU" sz="2200" dirty="0"/>
              <a:t>Ориентироваться на листке бумаги, правильно держать ручку</a:t>
            </a:r>
          </a:p>
          <a:p>
            <a:r>
              <a:rPr lang="ru-RU" sz="2200" dirty="0"/>
              <a:t>Удерживать внимание на деятельности до 25-30 минут</a:t>
            </a:r>
          </a:p>
          <a:p>
            <a:r>
              <a:rPr lang="ru-RU" sz="2200" dirty="0"/>
              <a:t>Знать цвета, формы предметов</a:t>
            </a:r>
          </a:p>
          <a:p>
            <a:r>
              <a:rPr lang="ru-RU" sz="2200" dirty="0"/>
              <a:t>Знать обобщающие слова и их значение (деревья, животные, посуда, транспорт, </a:t>
            </a:r>
            <a:r>
              <a:rPr lang="ru-RU" sz="2200" dirty="0" smtClean="0"/>
              <a:t>одежда и др.)</a:t>
            </a:r>
            <a:endParaRPr lang="ru-RU" sz="2200" dirty="0"/>
          </a:p>
          <a:p>
            <a:r>
              <a:rPr lang="ru-RU" sz="2200" dirty="0"/>
              <a:t>Уметь строить рассказ с временной последовательностью событий, описательный рассказ</a:t>
            </a:r>
          </a:p>
          <a:p>
            <a:r>
              <a:rPr lang="ru-RU" sz="2200" dirty="0"/>
              <a:t>Следить за своим внешним видом и знать свои вещи</a:t>
            </a:r>
          </a:p>
        </p:txBody>
      </p:sp>
    </p:spTree>
    <p:extLst>
      <p:ext uri="{BB962C8B-B14F-4D97-AF65-F5344CB8AC3E}">
        <p14:creationId xmlns:p14="http://schemas.microsoft.com/office/powerpoint/2010/main" val="87556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17526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chemeClr val="tx2"/>
                </a:solidFill>
              </a:rPr>
              <a:t>«Быть готовым к школе – не значит уметь читать, писать и считать. Быть готовым к школе – значит быть готовым всему этому научиться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</a:p>
          <a:p>
            <a:pPr algn="just"/>
            <a:r>
              <a:rPr lang="ru-RU" sz="2800" b="1" i="1" dirty="0" smtClean="0">
                <a:solidFill>
                  <a:schemeClr val="tx2"/>
                </a:solidFill>
              </a:rPr>
              <a:t>                                                                  </a:t>
            </a:r>
            <a:r>
              <a:rPr lang="ru-RU" sz="2800" b="1" i="1" dirty="0" err="1" smtClean="0">
                <a:solidFill>
                  <a:schemeClr val="tx2"/>
                </a:solidFill>
              </a:rPr>
              <a:t>Вегнер</a:t>
            </a:r>
            <a:r>
              <a:rPr lang="ru-RU" sz="2800" b="1" i="1" dirty="0" smtClean="0">
                <a:solidFill>
                  <a:schemeClr val="tx2"/>
                </a:solidFill>
              </a:rPr>
              <a:t> Л.А.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s://ds04.infourok.ru/uploads/ex/0ca7/000d669e-35526769/hello_html_2f7fa87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6805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7" y="836712"/>
            <a:ext cx="7934177" cy="52894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160240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r="29204"/>
          <a:stretch/>
        </p:blipFill>
        <p:spPr>
          <a:xfrm>
            <a:off x="4067944" y="476672"/>
            <a:ext cx="2195084" cy="32403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0" r="14335"/>
          <a:stretch/>
        </p:blipFill>
        <p:spPr>
          <a:xfrm>
            <a:off x="6300192" y="2780928"/>
            <a:ext cx="2648583" cy="32403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87074" y="4525371"/>
            <a:ext cx="2366306" cy="9046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Невская </a:t>
            </a:r>
          </a:p>
          <a:p>
            <a:pPr marL="0" indent="0">
              <a:buNone/>
            </a:pPr>
            <a:r>
              <a:rPr lang="ru-RU" dirty="0" smtClean="0"/>
              <a:t>Елизавета </a:t>
            </a:r>
          </a:p>
          <a:p>
            <a:pPr marL="0" indent="0">
              <a:buNone/>
            </a:pPr>
            <a:r>
              <a:rPr lang="ru-RU" dirty="0" smtClean="0"/>
              <a:t>Михайловна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33177" y="4509120"/>
            <a:ext cx="2232248" cy="904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dirty="0" smtClean="0"/>
              <a:t>Назарова 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dirty="0" smtClean="0"/>
              <a:t>Светлана 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dirty="0" smtClean="0"/>
              <a:t>Валерьевна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635896" y="4509120"/>
            <a:ext cx="2232248" cy="904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dirty="0" smtClean="0"/>
              <a:t>Строителева 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dirty="0" smtClean="0"/>
              <a:t>Оксана </a:t>
            </a:r>
          </a:p>
          <a:p>
            <a:pPr marL="0" indent="0">
              <a:buFont typeface="Brush Script MT" pitchFamily="66" charset="0"/>
              <a:buNone/>
            </a:pPr>
            <a:r>
              <a:rPr lang="ru-RU" dirty="0" smtClean="0"/>
              <a:t>Павловна</a:t>
            </a:r>
            <a:endParaRPr lang="ru-RU" dirty="0"/>
          </a:p>
        </p:txBody>
      </p:sp>
      <p:pic>
        <p:nvPicPr>
          <p:cNvPr id="3074" name="Picture 2" descr="C:\Users\Наталья\Desktop\e93ddd79-3cb9-4cf3-b369-528fce28c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212976"/>
            <a:ext cx="2376264" cy="3584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775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273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Times New Roman</vt:lpstr>
      <vt:lpstr>Wingdings</vt:lpstr>
      <vt:lpstr>Тема Office</vt:lpstr>
      <vt:lpstr>МАОУ ПГО «СОШ №8»</vt:lpstr>
      <vt:lpstr>Учебники для 1 класса «Школа России» выдаются образовательным учреждением</vt:lpstr>
      <vt:lpstr>Учебный план 1 класса</vt:lpstr>
      <vt:lpstr>Презентация PowerPoint</vt:lpstr>
      <vt:lpstr>Необходимый минимум знаний, умений и навыков при поступлении в первый класс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ПГО «СОШ №8»</dc:title>
  <dc:creator>Наталья</dc:creator>
  <cp:lastModifiedBy>Каб-207</cp:lastModifiedBy>
  <cp:revision>44</cp:revision>
  <dcterms:created xsi:type="dcterms:W3CDTF">2020-05-12T03:22:39Z</dcterms:created>
  <dcterms:modified xsi:type="dcterms:W3CDTF">2023-03-17T08:44:53Z</dcterms:modified>
</cp:coreProperties>
</file>