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63" r:id="rId3"/>
    <p:sldId id="258" r:id="rId4"/>
    <p:sldId id="262" r:id="rId5"/>
    <p:sldId id="268" r:id="rId6"/>
    <p:sldId id="265" r:id="rId7"/>
    <p:sldId id="269" r:id="rId8"/>
    <p:sldId id="270" r:id="rId9"/>
    <p:sldId id="27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103" autoAdjust="0"/>
    <p:restoredTop sz="94660"/>
  </p:normalViewPr>
  <p:slideViewPr>
    <p:cSldViewPr>
      <p:cViewPr varScale="1">
        <p:scale>
          <a:sx n="64" d="100"/>
          <a:sy n="64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7C5C2-676E-464F-A6DF-BF643BEACDD6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E49D5A-18FD-4D12-9B83-7A8ECD3F52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8665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E49D5A-18FD-4D12-9B83-7A8ECD3F52B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6307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C4C9-83A1-428D-A854-7EB1EAA9848B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BD19-D43B-4149-B467-B69A4192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C4C9-83A1-428D-A854-7EB1EAA9848B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BD19-D43B-4149-B467-B69A4192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C4C9-83A1-428D-A854-7EB1EAA9848B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BD19-D43B-4149-B467-B69A4192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C4C9-83A1-428D-A854-7EB1EAA9848B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BD19-D43B-4149-B467-B69A4192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C4C9-83A1-428D-A854-7EB1EAA9848B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BD19-D43B-4149-B467-B69A4192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C4C9-83A1-428D-A854-7EB1EAA9848B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BD19-D43B-4149-B467-B69A4192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C4C9-83A1-428D-A854-7EB1EAA9848B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BD19-D43B-4149-B467-B69A4192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C4C9-83A1-428D-A854-7EB1EAA9848B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BD19-D43B-4149-B467-B69A4192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C4C9-83A1-428D-A854-7EB1EAA9848B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BD19-D43B-4149-B467-B69A4192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C4C9-83A1-428D-A854-7EB1EAA9848B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BD19-D43B-4149-B467-B69A4192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5C4C9-83A1-428D-A854-7EB1EAA9848B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2BD19-D43B-4149-B467-B69A4192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E5C4C9-83A1-428D-A854-7EB1EAA9848B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2BD19-D43B-4149-B467-B69A4192993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МАОУ ПГО «СОШ №8»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071546"/>
            <a:ext cx="8572560" cy="5429288"/>
          </a:xfrm>
        </p:spPr>
        <p:txBody>
          <a:bodyPr/>
          <a:lstStyle/>
          <a:p>
            <a:pPr marL="0" lvl="8" indent="0" algn="ctr">
              <a:buClr>
                <a:srgbClr val="B13F9A"/>
              </a:buClr>
              <a:buNone/>
            </a:pPr>
            <a:r>
              <a:rPr lang="ru-RU" sz="2800" b="1" dirty="0" smtClean="0">
                <a:solidFill>
                  <a:prstClr val="black"/>
                </a:solidFill>
                <a:latin typeface="Times New Roman"/>
              </a:rPr>
              <a:t>РАСПОЛАГАЕТСЯ В ДВУХ ЗДАНИЯХ: </a:t>
            </a:r>
          </a:p>
          <a:p>
            <a:pPr marL="273050" indent="-273050" eaLnBrk="0" hangingPunct="0">
              <a:buClr>
                <a:srgbClr val="DE6C36"/>
              </a:buClr>
              <a:buSzPct val="95000"/>
              <a:buNone/>
            </a:pPr>
            <a:endParaRPr lang="ru-RU" dirty="0" smtClean="0">
              <a:solidFill>
                <a:prstClr val="black"/>
              </a:solidFill>
              <a:latin typeface="Times New Roman"/>
            </a:endParaRPr>
          </a:p>
          <a:p>
            <a:pPr marL="273050" indent="-273050" eaLnBrk="0" hangingPunct="0">
              <a:buClr>
                <a:srgbClr val="DE6C36"/>
              </a:buClr>
              <a:buSzPct val="95000"/>
              <a:buNone/>
            </a:pPr>
            <a:endParaRPr lang="ru-RU" dirty="0" smtClean="0">
              <a:solidFill>
                <a:prstClr val="black"/>
              </a:solidFill>
              <a:latin typeface="Times New Roman"/>
            </a:endParaRPr>
          </a:p>
          <a:p>
            <a:pPr marL="273050" indent="-273050" eaLnBrk="0" hangingPunct="0">
              <a:buClr>
                <a:srgbClr val="DE6C36"/>
              </a:buClr>
              <a:buSzPct val="95000"/>
              <a:buNone/>
            </a:pPr>
            <a:endParaRPr lang="ru-RU" dirty="0" smtClean="0">
              <a:solidFill>
                <a:prstClr val="black"/>
              </a:solidFill>
              <a:latin typeface="Times New Roman"/>
            </a:endParaRPr>
          </a:p>
          <a:p>
            <a:pPr marL="273050" indent="-273050" eaLnBrk="0" hangingPunct="0">
              <a:buClr>
                <a:srgbClr val="DE6C36"/>
              </a:buClr>
              <a:buSzPct val="95000"/>
              <a:buNone/>
            </a:pPr>
            <a:endParaRPr lang="ru-RU" dirty="0" smtClean="0">
              <a:solidFill>
                <a:prstClr val="black"/>
              </a:solidFill>
              <a:latin typeface="Times New Roman"/>
            </a:endParaRPr>
          </a:p>
          <a:p>
            <a:pPr marL="273050" indent="-273050" eaLnBrk="0" hangingPunct="0">
              <a:buClr>
                <a:srgbClr val="DE6C36"/>
              </a:buClr>
              <a:buSzPct val="95000"/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/>
              </a:rPr>
              <a:t>   </a:t>
            </a:r>
          </a:p>
          <a:p>
            <a:pPr marL="273050" indent="-273050" eaLnBrk="0" hangingPunct="0">
              <a:buClr>
                <a:srgbClr val="DE6C36"/>
              </a:buClr>
              <a:buSzPct val="95000"/>
              <a:buNone/>
            </a:pPr>
            <a:endParaRPr lang="ru-RU" dirty="0">
              <a:solidFill>
                <a:prstClr val="black"/>
              </a:solidFill>
              <a:latin typeface="Times New Roman"/>
            </a:endParaRPr>
          </a:p>
          <a:p>
            <a:pPr marL="273050" indent="-273050" eaLnBrk="0" hangingPunct="0">
              <a:buClr>
                <a:srgbClr val="DE6C36"/>
              </a:buClr>
              <a:buSzPct val="95000"/>
              <a:buNone/>
            </a:pPr>
            <a:r>
              <a:rPr lang="ru-RU" dirty="0" smtClean="0">
                <a:solidFill>
                  <a:prstClr val="black"/>
                </a:solidFill>
                <a:latin typeface="Times New Roman"/>
              </a:rPr>
              <a:t>    </a:t>
            </a:r>
            <a:r>
              <a:rPr lang="ru-RU" sz="2800" dirty="0" smtClean="0">
                <a:solidFill>
                  <a:prstClr val="black"/>
                </a:solidFill>
                <a:latin typeface="Times New Roman"/>
              </a:rPr>
              <a:t>ул. К.Маркса 12                  ул. Челюскинцев начальная школа                 основная и средняя</a:t>
            </a:r>
            <a:endParaRPr lang="ru-RU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533" y="1621515"/>
            <a:ext cx="4212747" cy="31554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651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5491"/>
          <a:stretch/>
        </p:blipFill>
        <p:spPr>
          <a:xfrm>
            <a:off x="441212" y="1621515"/>
            <a:ext cx="3566200" cy="3140970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="" xmlns:p14="http://schemas.microsoft.com/office/powerpoint/2010/main" val="67260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Учебники для 1 класса «Школа России»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выдаются образовательным учреждением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Школа России. Азбука. Учебник. 1 класс. В 2 частях.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t="17340" r="-77" b="18182"/>
          <a:stretch/>
        </p:blipFill>
        <p:spPr bwMode="auto">
          <a:xfrm>
            <a:off x="390667" y="1772816"/>
            <a:ext cx="2738019" cy="230425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5" name="Рисунок 4" descr="Школа России. Прописи. 1 класс. В 4 частях"/>
          <p:cNvPicPr/>
          <p:nvPr/>
        </p:nvPicPr>
        <p:blipFill rotWithShape="1">
          <a:blip r:embed="rId3" cstate="print"/>
          <a:srcRect l="12500" r="15625"/>
          <a:stretch/>
        </p:blipFill>
        <p:spPr bwMode="auto">
          <a:xfrm>
            <a:off x="3743908" y="1772816"/>
            <a:ext cx="1656184" cy="2304256"/>
          </a:xfrm>
          <a:prstGeom prst="rect">
            <a:avLst/>
          </a:prstGeom>
          <a:solidFill>
            <a:schemeClr val="bg1">
              <a:alpha val="34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6" name="Рисунок 5" descr="Школа России. Русский язык. Учебник. 1 класс"/>
          <p:cNvPicPr/>
          <p:nvPr/>
        </p:nvPicPr>
        <p:blipFill rotWithShape="1">
          <a:blip r:embed="rId4" cstate="print"/>
          <a:srcRect l="13513" r="13514"/>
          <a:stretch/>
        </p:blipFill>
        <p:spPr bwMode="auto">
          <a:xfrm>
            <a:off x="6372200" y="1772816"/>
            <a:ext cx="1698957" cy="23042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7" name="Рисунок 6" descr="Школа России. Литературное чтение. Учебник. 1 класс. В 2 частях"/>
          <p:cNvPicPr/>
          <p:nvPr/>
        </p:nvPicPr>
        <p:blipFill rotWithShape="1">
          <a:blip r:embed="rId5" cstate="print"/>
          <a:srcRect t="16667" b="16667"/>
          <a:stretch/>
        </p:blipFill>
        <p:spPr bwMode="auto">
          <a:xfrm>
            <a:off x="280550" y="4656910"/>
            <a:ext cx="2458616" cy="19442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8" name="Рисунок 7" descr="Школа России. Математика. Учебник. 1 класс. В 2 частях "/>
          <p:cNvPicPr/>
          <p:nvPr/>
        </p:nvPicPr>
        <p:blipFill rotWithShape="1">
          <a:blip r:embed="rId6" cstate="print"/>
          <a:srcRect t="18919" b="16216"/>
          <a:stretch/>
        </p:blipFill>
        <p:spPr bwMode="auto">
          <a:xfrm>
            <a:off x="3213944" y="4658480"/>
            <a:ext cx="2520280" cy="194421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pic>
        <p:nvPicPr>
          <p:cNvPr id="9" name="Рисунок 8" descr="Школа России. Окружающий мир. Учебник. 1 класс. В 2 частях"/>
          <p:cNvPicPr/>
          <p:nvPr/>
        </p:nvPicPr>
        <p:blipFill rotWithShape="1">
          <a:blip r:embed="rId7" cstate="print"/>
          <a:srcRect t="18182" b="18182"/>
          <a:stretch/>
        </p:blipFill>
        <p:spPr bwMode="auto">
          <a:xfrm>
            <a:off x="6156176" y="4656910"/>
            <a:ext cx="2664296" cy="1944216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Учебный план 1 класса</a:t>
            </a: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93922661"/>
              </p:ext>
            </p:extLst>
          </p:nvPr>
        </p:nvGraphicFramePr>
        <p:xfrm>
          <a:off x="457200" y="1196753"/>
          <a:ext cx="8229600" cy="48840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83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Учебный предмет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Количество часов</a:t>
                      </a:r>
                      <a:r>
                        <a:rPr lang="ru-RU" sz="2400" baseline="0" dirty="0" smtClean="0"/>
                        <a:t> в неделю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97063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Русский язык (письмо, обучение грамоте)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5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83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Математика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83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Литературное чтение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4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83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Окружающий мир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83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Технология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83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Изобразительное искусство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983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Музыка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9836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Физическая культура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9766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обучения в 1 классе </a:t>
            </a:r>
            <a:endParaRPr lang="ru-RU" sz="1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11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Пятидневка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уроков с 8.30 (первый звонок в 8.20)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 15 сентября обучение в щадящем режиме до 11.00, далее до 14.00 (4 урок динамическая пауза)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продленного дня до 16.00 (платные услуги по желанию родителей)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детей с ОВЗ коррекционно-развивающее сопровождение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Питание двухразовое (обед бесплатный)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3744416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Викулова Оксана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Фанзавуевна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педагог 1 квалификационной категории. Набирает 1 класс «А».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 школьным отрядом Юных пожарных.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716016" y="476672"/>
            <a:ext cx="4186808" cy="59766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sz="1800" dirty="0" smtClean="0"/>
          </a:p>
          <a:p>
            <a:pPr marL="0" indent="0">
              <a:buFont typeface="Arial" pitchFamily="34" charset="0"/>
              <a:buNone/>
            </a:pPr>
            <a:endParaRPr lang="ru-RU" sz="1800" dirty="0"/>
          </a:p>
          <a:p>
            <a:pPr marL="0" indent="0">
              <a:buFont typeface="Arial" pitchFamily="34" charset="0"/>
              <a:buNone/>
            </a:pPr>
            <a:endParaRPr lang="ru-RU" sz="1800" dirty="0" smtClean="0"/>
          </a:p>
          <a:p>
            <a:pPr marL="0" indent="0">
              <a:buFont typeface="Arial" pitchFamily="34" charset="0"/>
              <a:buNone/>
            </a:pPr>
            <a:endParaRPr lang="ru-RU" sz="1800" dirty="0"/>
          </a:p>
          <a:p>
            <a:pPr marL="0" indent="0">
              <a:buFont typeface="Arial" pitchFamily="34" charset="0"/>
              <a:buNone/>
            </a:pPr>
            <a:endParaRPr lang="ru-RU" sz="1800" dirty="0" smtClean="0"/>
          </a:p>
          <a:p>
            <a:pPr marL="0" indent="0">
              <a:buFont typeface="Arial" pitchFamily="34" charset="0"/>
              <a:buNone/>
            </a:pPr>
            <a:endParaRPr lang="ru-RU" sz="1800" dirty="0"/>
          </a:p>
          <a:p>
            <a:pPr marL="0" indent="0">
              <a:buFont typeface="Arial" pitchFamily="34" charset="0"/>
              <a:buNone/>
            </a:pPr>
            <a:endParaRPr lang="ru-RU" sz="1800" dirty="0" smtClean="0"/>
          </a:p>
          <a:p>
            <a:pPr marL="0" indent="0">
              <a:buFont typeface="Arial" pitchFamily="34" charset="0"/>
              <a:buNone/>
            </a:pPr>
            <a:endParaRPr lang="ru-RU" sz="1800" dirty="0"/>
          </a:p>
          <a:p>
            <a:pPr marL="0" indent="0">
              <a:buFont typeface="Arial" pitchFamily="34" charset="0"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№6 1 класса «А» находится на 2 этаже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3179596" cy="4720892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582"/>
          <a:stretch/>
        </p:blipFill>
        <p:spPr>
          <a:xfrm>
            <a:off x="4716016" y="387465"/>
            <a:ext cx="4032448" cy="4915149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="" xmlns:p14="http://schemas.microsoft.com/office/powerpoint/2010/main" val="11301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683568" y="548680"/>
            <a:ext cx="3744416" cy="6048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sz="1800" dirty="0" smtClean="0"/>
          </a:p>
          <a:p>
            <a:pPr marL="0" indent="0">
              <a:buFont typeface="Arial" pitchFamily="34" charset="0"/>
              <a:buNone/>
            </a:pPr>
            <a:endParaRPr lang="ru-RU" sz="1800" dirty="0" smtClean="0"/>
          </a:p>
          <a:p>
            <a:pPr marL="0" indent="0">
              <a:buFont typeface="Arial" pitchFamily="34" charset="0"/>
              <a:buNone/>
            </a:pPr>
            <a:endParaRPr lang="ru-RU" sz="1800" dirty="0" smtClean="0"/>
          </a:p>
          <a:p>
            <a:pPr marL="0" indent="0">
              <a:buFont typeface="Arial" pitchFamily="34" charset="0"/>
              <a:buNone/>
            </a:pPr>
            <a:endParaRPr lang="ru-RU" sz="1800" dirty="0" smtClean="0"/>
          </a:p>
          <a:p>
            <a:pPr marL="0" indent="0">
              <a:buFont typeface="Arial" pitchFamily="34" charset="0"/>
              <a:buNone/>
            </a:pPr>
            <a:endParaRPr lang="ru-RU" sz="1800" dirty="0" smtClean="0"/>
          </a:p>
          <a:p>
            <a:pPr marL="0" indent="0" algn="just">
              <a:buFont typeface="Arial" pitchFamily="34" charset="0"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Данилова Наталия Николаевна – педагог 1 квалификационной категории. Набирает 1 класс «Б».</a:t>
            </a:r>
          </a:p>
          <a:p>
            <a:pPr marL="0" indent="0" algn="just">
              <a:buFont typeface="Arial" pitchFamily="34" charset="0"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 ребят играть в шахматы.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5148064" y="476672"/>
            <a:ext cx="3754760" cy="59766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sz="1800" dirty="0" smtClean="0"/>
          </a:p>
          <a:p>
            <a:pPr marL="0" indent="0">
              <a:buFont typeface="Arial" pitchFamily="34" charset="0"/>
              <a:buNone/>
            </a:pPr>
            <a:endParaRPr lang="ru-RU" sz="1800" dirty="0"/>
          </a:p>
          <a:p>
            <a:pPr marL="0" indent="0">
              <a:buFont typeface="Arial" pitchFamily="34" charset="0"/>
              <a:buNone/>
            </a:pPr>
            <a:endParaRPr lang="ru-RU" sz="1800" dirty="0" smtClean="0"/>
          </a:p>
          <a:p>
            <a:pPr marL="0" indent="0">
              <a:buFont typeface="Arial" pitchFamily="34" charset="0"/>
              <a:buNone/>
            </a:pPr>
            <a:endParaRPr lang="ru-RU" sz="1800" dirty="0"/>
          </a:p>
          <a:p>
            <a:pPr marL="0" indent="0">
              <a:buFont typeface="Arial" pitchFamily="34" charset="0"/>
              <a:buNone/>
            </a:pPr>
            <a:endParaRPr lang="ru-RU" sz="1800" dirty="0" smtClean="0"/>
          </a:p>
          <a:p>
            <a:pPr marL="0" indent="0">
              <a:buFont typeface="Arial" pitchFamily="34" charset="0"/>
              <a:buNone/>
            </a:pPr>
            <a:endParaRPr lang="ru-RU" sz="1800" dirty="0"/>
          </a:p>
          <a:p>
            <a:pPr marL="0" indent="0">
              <a:buFont typeface="Arial" pitchFamily="34" charset="0"/>
              <a:buNone/>
            </a:pPr>
            <a:endParaRPr lang="ru-RU" sz="1800" dirty="0" smtClean="0"/>
          </a:p>
          <a:p>
            <a:pPr marL="0" indent="0" algn="just">
              <a:buFont typeface="Arial" pitchFamily="34" charset="0"/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Font typeface="Arial" pitchFamily="34" charset="0"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№15 1 класса «Б» находится на 3 этаже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739"/>
          <a:stretch/>
        </p:blipFill>
        <p:spPr>
          <a:xfrm>
            <a:off x="899592" y="142622"/>
            <a:ext cx="3024336" cy="4860013"/>
          </a:xfrm>
          <a:effectLst>
            <a:softEdge rad="1397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782"/>
          <a:stretch/>
        </p:blipFill>
        <p:spPr>
          <a:xfrm>
            <a:off x="4983595" y="41807"/>
            <a:ext cx="3888070" cy="4960828"/>
          </a:xfrm>
          <a:prstGeom prst="rect">
            <a:avLst/>
          </a:prstGeom>
          <a:effectLst>
            <a:softEdge rad="203200"/>
          </a:effectLst>
        </p:spPr>
      </p:pic>
    </p:spTree>
    <p:extLst>
      <p:ext uri="{BB962C8B-B14F-4D97-AF65-F5344CB8AC3E}">
        <p14:creationId xmlns="" xmlns:p14="http://schemas.microsoft.com/office/powerpoint/2010/main" val="6531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548680"/>
            <a:ext cx="3744416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Нисафетдинова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Татьяна Георгиевна – педагог 1 квалификационной категории. Набирает 1 класс «В».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 экологическим проектом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 Team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148064" y="476672"/>
            <a:ext cx="3754760" cy="59766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sz="1800" dirty="0" smtClean="0"/>
          </a:p>
          <a:p>
            <a:pPr marL="0" indent="0">
              <a:buFont typeface="Arial" pitchFamily="34" charset="0"/>
              <a:buNone/>
            </a:pPr>
            <a:endParaRPr lang="ru-RU" sz="1800" dirty="0"/>
          </a:p>
          <a:p>
            <a:pPr marL="0" indent="0">
              <a:buFont typeface="Arial" pitchFamily="34" charset="0"/>
              <a:buNone/>
            </a:pPr>
            <a:endParaRPr lang="ru-RU" sz="1800" dirty="0" smtClean="0"/>
          </a:p>
          <a:p>
            <a:pPr marL="0" indent="0">
              <a:buFont typeface="Arial" pitchFamily="34" charset="0"/>
              <a:buNone/>
            </a:pPr>
            <a:endParaRPr lang="ru-RU" sz="1800" dirty="0"/>
          </a:p>
          <a:p>
            <a:pPr marL="0" indent="0">
              <a:buFont typeface="Arial" pitchFamily="34" charset="0"/>
              <a:buNone/>
            </a:pPr>
            <a:endParaRPr lang="ru-RU" sz="1800" dirty="0" smtClean="0"/>
          </a:p>
          <a:p>
            <a:pPr marL="0" indent="0">
              <a:buFont typeface="Arial" pitchFamily="34" charset="0"/>
              <a:buNone/>
            </a:pPr>
            <a:endParaRPr lang="ru-RU" sz="1800" dirty="0"/>
          </a:p>
          <a:p>
            <a:pPr marL="0" indent="0">
              <a:buFont typeface="Arial" pitchFamily="34" charset="0"/>
              <a:buNone/>
            </a:pPr>
            <a:endParaRPr lang="ru-RU" sz="1800" dirty="0" smtClean="0"/>
          </a:p>
          <a:p>
            <a:pPr marL="0" indent="0">
              <a:buFont typeface="Arial" pitchFamily="34" charset="0"/>
              <a:buNone/>
            </a:pPr>
            <a:endParaRPr lang="ru-RU" sz="1800" dirty="0"/>
          </a:p>
          <a:p>
            <a:pPr marL="0" indent="0" algn="just">
              <a:buFont typeface="Arial" pitchFamily="34" charset="0"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№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класса «В» находится на 4 этаже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8" y="332656"/>
            <a:ext cx="3124680" cy="4680520"/>
          </a:xfrm>
          <a:prstGeom prst="rect">
            <a:avLst/>
          </a:prstGeom>
          <a:effectLst>
            <a:softEdge rad="1778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616" r="23899"/>
          <a:stretch/>
        </p:blipFill>
        <p:spPr>
          <a:xfrm>
            <a:off x="4822957" y="332656"/>
            <a:ext cx="4109133" cy="4536504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="" xmlns:p14="http://schemas.microsoft.com/office/powerpoint/2010/main" val="288790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3744416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Гаридова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Любовь Николаевна – педагог высшей квалификационной категории. Набирает 1 класс «Г».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 школьным отрядом Юных инспекторов движения.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148064" y="476672"/>
            <a:ext cx="3754760" cy="59766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sz="1800" dirty="0" smtClean="0"/>
          </a:p>
          <a:p>
            <a:pPr marL="0" indent="0">
              <a:buFont typeface="Arial" pitchFamily="34" charset="0"/>
              <a:buNone/>
            </a:pPr>
            <a:endParaRPr lang="ru-RU" sz="1800" dirty="0"/>
          </a:p>
          <a:p>
            <a:pPr marL="0" indent="0">
              <a:buFont typeface="Arial" pitchFamily="34" charset="0"/>
              <a:buNone/>
            </a:pPr>
            <a:endParaRPr lang="ru-RU" sz="1800" dirty="0" smtClean="0"/>
          </a:p>
          <a:p>
            <a:pPr marL="0" indent="0">
              <a:buFont typeface="Arial" pitchFamily="34" charset="0"/>
              <a:buNone/>
            </a:pPr>
            <a:endParaRPr lang="ru-RU" sz="1800" dirty="0"/>
          </a:p>
          <a:p>
            <a:pPr marL="0" indent="0">
              <a:buFont typeface="Arial" pitchFamily="34" charset="0"/>
              <a:buNone/>
            </a:pPr>
            <a:endParaRPr lang="ru-RU" sz="1800" dirty="0" smtClean="0"/>
          </a:p>
          <a:p>
            <a:pPr marL="0" indent="0">
              <a:buFont typeface="Arial" pitchFamily="34" charset="0"/>
              <a:buNone/>
            </a:pPr>
            <a:endParaRPr lang="ru-RU" sz="1800" dirty="0"/>
          </a:p>
          <a:p>
            <a:pPr marL="0" indent="0">
              <a:buFont typeface="Arial" pitchFamily="34" charset="0"/>
              <a:buNone/>
            </a:pPr>
            <a:endParaRPr lang="ru-RU" sz="1800" dirty="0" smtClean="0"/>
          </a:p>
          <a:p>
            <a:pPr marL="0" indent="0">
              <a:buFont typeface="Arial" pitchFamily="34" charset="0"/>
              <a:buNone/>
            </a:pPr>
            <a:endParaRPr lang="ru-RU" sz="1800" dirty="0"/>
          </a:p>
          <a:p>
            <a:pPr marL="0" indent="0" algn="just">
              <a:buFont typeface="Arial" pitchFamily="34" charset="0"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№19 1 класса «Г» находится на 4 этаже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82" y="260648"/>
            <a:ext cx="3019339" cy="4525963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13" t="20638" r="-413" b="8759"/>
          <a:stretch/>
        </p:blipFill>
        <p:spPr>
          <a:xfrm>
            <a:off x="5108551" y="404664"/>
            <a:ext cx="3729013" cy="4680520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="" xmlns:p14="http://schemas.microsoft.com/office/powerpoint/2010/main" val="412116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3744416" cy="60486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Катышева Александра Валерьевна – педагог высшей квалификационной категории. Набирает 1 класс «Д».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Занимается проектами в рамках конкурса «Юные знатоки Урала».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5148064" y="476672"/>
            <a:ext cx="3754760" cy="59766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dirty="0" smtClean="0"/>
          </a:p>
          <a:p>
            <a:pPr marL="0" indent="0">
              <a:buFont typeface="Arial" pitchFamily="34" charset="0"/>
              <a:buNone/>
            </a:pPr>
            <a:endParaRPr lang="ru-RU" sz="1800" dirty="0" smtClean="0"/>
          </a:p>
          <a:p>
            <a:pPr marL="0" indent="0">
              <a:buFont typeface="Arial" pitchFamily="34" charset="0"/>
              <a:buNone/>
            </a:pPr>
            <a:endParaRPr lang="ru-RU" sz="1800" dirty="0"/>
          </a:p>
          <a:p>
            <a:pPr marL="0" indent="0">
              <a:buFont typeface="Arial" pitchFamily="34" charset="0"/>
              <a:buNone/>
            </a:pPr>
            <a:endParaRPr lang="ru-RU" sz="1800" dirty="0" smtClean="0"/>
          </a:p>
          <a:p>
            <a:pPr marL="0" indent="0">
              <a:buFont typeface="Arial" pitchFamily="34" charset="0"/>
              <a:buNone/>
            </a:pPr>
            <a:endParaRPr lang="ru-RU" sz="1800" dirty="0"/>
          </a:p>
          <a:p>
            <a:pPr marL="0" indent="0">
              <a:buFont typeface="Arial" pitchFamily="34" charset="0"/>
              <a:buNone/>
            </a:pPr>
            <a:endParaRPr lang="ru-RU" sz="1800" dirty="0" smtClean="0"/>
          </a:p>
          <a:p>
            <a:pPr marL="0" indent="0">
              <a:buFont typeface="Arial" pitchFamily="34" charset="0"/>
              <a:buNone/>
            </a:pPr>
            <a:endParaRPr lang="ru-RU" sz="1800" dirty="0"/>
          </a:p>
          <a:p>
            <a:pPr marL="0" indent="0">
              <a:buFont typeface="Arial" pitchFamily="34" charset="0"/>
              <a:buNone/>
            </a:pPr>
            <a:endParaRPr lang="ru-RU" sz="1800" dirty="0" smtClean="0"/>
          </a:p>
          <a:p>
            <a:pPr marL="0" indent="0">
              <a:buFont typeface="Arial" pitchFamily="34" charset="0"/>
              <a:buNone/>
            </a:pPr>
            <a:endParaRPr lang="ru-RU" sz="1800" dirty="0"/>
          </a:p>
          <a:p>
            <a:pPr marL="0" indent="0" algn="just">
              <a:buFont typeface="Arial" pitchFamily="34" charset="0"/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 №8 1 класса «Д» находится на 2 этаже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8640"/>
            <a:ext cx="3240360" cy="4976930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300" t="12600"/>
          <a:stretch/>
        </p:blipFill>
        <p:spPr>
          <a:xfrm>
            <a:off x="4283968" y="681898"/>
            <a:ext cx="4704523" cy="4032448"/>
          </a:xfrm>
          <a:prstGeom prst="rect">
            <a:avLst/>
          </a:prstGeom>
          <a:effectLst>
            <a:softEdge rad="165100"/>
          </a:effectLst>
        </p:spPr>
      </p:pic>
    </p:spTree>
    <p:extLst>
      <p:ext uri="{BB962C8B-B14F-4D97-AF65-F5344CB8AC3E}">
        <p14:creationId xmlns="" xmlns:p14="http://schemas.microsoft.com/office/powerpoint/2010/main" val="3824770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301</Words>
  <Application>Microsoft Office PowerPoint</Application>
  <PresentationFormat>Экран (4:3)</PresentationFormat>
  <Paragraphs>168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МАОУ ПГО «СОШ №8»</vt:lpstr>
      <vt:lpstr>Учебники для 1 класса «Школа России» выдаются образовательным учреждением</vt:lpstr>
      <vt:lpstr>Учебный план 1 класса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МАОУ ПГО «СОШ №8»</dc:title>
  <dc:creator>Наталья</dc:creator>
  <cp:lastModifiedBy>Учитель</cp:lastModifiedBy>
  <cp:revision>23</cp:revision>
  <dcterms:created xsi:type="dcterms:W3CDTF">2020-05-12T03:22:39Z</dcterms:created>
  <dcterms:modified xsi:type="dcterms:W3CDTF">2021-02-12T07:38:17Z</dcterms:modified>
</cp:coreProperties>
</file>