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autoCompressPictures="0">
  <p:sldMasterIdLst>
    <p:sldMasterId id="2147483672" r:id="rId1"/>
    <p:sldMasterId id="2147483684" r:id="rId2"/>
  </p:sldMasterIdLst>
  <p:notesMasterIdLst>
    <p:notesMasterId r:id="rId22"/>
  </p:notesMasterIdLst>
  <p:handoutMasterIdLst>
    <p:handoutMasterId r:id="rId23"/>
  </p:handoutMasterIdLst>
  <p:sldIdLst>
    <p:sldId id="328" r:id="rId3"/>
    <p:sldId id="420" r:id="rId4"/>
    <p:sldId id="435" r:id="rId5"/>
    <p:sldId id="436" r:id="rId6"/>
    <p:sldId id="422" r:id="rId7"/>
    <p:sldId id="423" r:id="rId8"/>
    <p:sldId id="424" r:id="rId9"/>
    <p:sldId id="425" r:id="rId10"/>
    <p:sldId id="426" r:id="rId11"/>
    <p:sldId id="427" r:id="rId12"/>
    <p:sldId id="416" r:id="rId13"/>
    <p:sldId id="428" r:id="rId14"/>
    <p:sldId id="429" r:id="rId15"/>
    <p:sldId id="431" r:id="rId16"/>
    <p:sldId id="432" r:id="rId17"/>
    <p:sldId id="433" r:id="rId18"/>
    <p:sldId id="434" r:id="rId19"/>
    <p:sldId id="421" r:id="rId20"/>
    <p:sldId id="400" r:id="rId21"/>
  </p:sldIdLst>
  <p:sldSz cx="9144000" cy="6858000" type="screen4x3"/>
  <p:notesSz cx="6805613" cy="9944100"/>
  <p:embeddedFontLst>
    <p:embeddedFont>
      <p:font typeface="PT Sans" panose="020B0604020202020204" charset="-52"/>
      <p:regular r:id="rId24"/>
      <p:bold r:id="rId25"/>
      <p:italic r:id="rId26"/>
      <p:boldItalic r:id="rId27"/>
    </p:embeddedFont>
    <p:embeddedFont>
      <p:font typeface="Verdana" panose="020B0604030504040204" pitchFamily="34" charset="0"/>
      <p:regular r:id="rId28"/>
      <p:bold r:id="rId29"/>
      <p:italic r:id="rId30"/>
      <p:boldItalic r:id="rId31"/>
    </p:embeddedFont>
    <p:embeddedFont>
      <p:font typeface="Calibri" panose="020F0502020204030204" pitchFamily="34" charset="0"/>
      <p:regular r:id="rId32"/>
      <p:bold r:id="rId33"/>
      <p:italic r:id="rId34"/>
      <p:boldItalic r:id="rId35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5">
          <p15:clr>
            <a:srgbClr val="A4A3A4"/>
          </p15:clr>
        </p15:guide>
        <p15:guide id="2" orient="horz" pos="342">
          <p15:clr>
            <a:srgbClr val="A4A3A4"/>
          </p15:clr>
        </p15:guide>
        <p15:guide id="3" orient="horz" pos="462">
          <p15:clr>
            <a:srgbClr val="A4A3A4"/>
          </p15:clr>
        </p15:guide>
        <p15:guide id="4" orient="horz" pos="1053">
          <p15:clr>
            <a:srgbClr val="A4A3A4"/>
          </p15:clr>
        </p15:guide>
        <p15:guide id="5" pos="316">
          <p15:clr>
            <a:srgbClr val="A4A3A4"/>
          </p15:clr>
        </p15:guide>
        <p15:guide id="6" pos="5480">
          <p15:clr>
            <a:srgbClr val="A4A3A4"/>
          </p15:clr>
        </p15:guide>
        <p15:guide id="7" orient="horz" pos="450">
          <p15:clr>
            <a:srgbClr val="A4A3A4"/>
          </p15:clr>
        </p15:guide>
        <p15:guide id="8" orient="horz">
          <p15:clr>
            <a:srgbClr val="A4A3A4"/>
          </p15:clr>
        </p15:guide>
        <p15:guide id="9" pos="280">
          <p15:clr>
            <a:srgbClr val="A4A3A4"/>
          </p15:clr>
        </p15:guide>
        <p15:guide id="10" pos="5504">
          <p15:clr>
            <a:srgbClr val="A4A3A4"/>
          </p15:clr>
        </p15:guide>
        <p15:guide id="11" pos="1174">
          <p15:clr>
            <a:srgbClr val="A4A3A4"/>
          </p15:clr>
        </p15:guide>
        <p15:guide id="12" pos="712">
          <p15:clr>
            <a:srgbClr val="A4A3A4"/>
          </p15:clr>
        </p15:guide>
        <p15:guide id="13" orient="horz" pos="2325">
          <p15:clr>
            <a:srgbClr val="A4A3A4"/>
          </p15:clr>
        </p15:guide>
        <p15:guide id="14" orient="horz" pos="216">
          <p15:clr>
            <a:srgbClr val="A4A3A4"/>
          </p15:clr>
        </p15:guide>
        <p15:guide id="15" pos="234">
          <p15:clr>
            <a:srgbClr val="A4A3A4"/>
          </p15:clr>
        </p15:guide>
        <p15:guide id="16">
          <p15:clr>
            <a:srgbClr val="A4A3A4"/>
          </p15:clr>
        </p15:guide>
        <p15:guide id="17" pos="2884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бдрахманова Эмилия Равилевна" initials="АЭР" lastIdx="7" clrIdx="0"/>
  <p:cmAuthor id="2" name="Шестакова Оксана Александровна" initials="ШОА" lastIdx="1" clrIdx="1">
    <p:extLst/>
  </p:cmAuthor>
  <p:cmAuthor id="3" name="Dmitry R" initials="DR" lastIdx="1" clrIdx="2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6092"/>
    <a:srgbClr val="B1C0E5"/>
    <a:srgbClr val="075EAD"/>
    <a:srgbClr val="4D71A5"/>
    <a:srgbClr val="00B0F0"/>
    <a:srgbClr val="375075"/>
    <a:srgbClr val="626A7F"/>
    <a:srgbClr val="4B6FA3"/>
    <a:srgbClr val="DA4A46"/>
    <a:srgbClr val="0438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00" autoAdjust="0"/>
    <p:restoredTop sz="95219" autoAdjust="0"/>
  </p:normalViewPr>
  <p:slideViewPr>
    <p:cSldViewPr snapToGrid="0" snapToObjects="1">
      <p:cViewPr varScale="1">
        <p:scale>
          <a:sx n="126" d="100"/>
          <a:sy n="126" d="100"/>
        </p:scale>
        <p:origin x="1194" y="126"/>
      </p:cViewPr>
      <p:guideLst>
        <p:guide orient="horz" pos="2165"/>
        <p:guide orient="horz" pos="342"/>
        <p:guide orient="horz" pos="462"/>
        <p:guide orient="horz" pos="1053"/>
        <p:guide pos="316"/>
        <p:guide pos="5480"/>
        <p:guide orient="horz" pos="450"/>
        <p:guide orient="horz"/>
        <p:guide pos="280"/>
        <p:guide pos="5504"/>
        <p:guide pos="1174"/>
        <p:guide pos="712"/>
        <p:guide orient="horz" pos="2325"/>
        <p:guide orient="horz" pos="216"/>
        <p:guide pos="234"/>
        <p:guide/>
        <p:guide pos="288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3.fntdata"/><Relationship Id="rId39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font" Target="fonts/font11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handoutMaster" Target="handoutMasters/handoutMaster1.xml"/><Relationship Id="rId28" Type="http://schemas.openxmlformats.org/officeDocument/2006/relationships/font" Target="fonts/font5.fntdata"/><Relationship Id="rId36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8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098" cy="498932"/>
          </a:xfrm>
          <a:prstGeom prst="rect">
            <a:avLst/>
          </a:prstGeom>
        </p:spPr>
        <p:txBody>
          <a:bodyPr vert="horz" lIns="91562" tIns="45781" rIns="91562" bIns="45781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4941" y="0"/>
            <a:ext cx="2949098" cy="498932"/>
          </a:xfrm>
          <a:prstGeom prst="rect">
            <a:avLst/>
          </a:prstGeom>
        </p:spPr>
        <p:txBody>
          <a:bodyPr vert="horz" lIns="91562" tIns="45781" rIns="91562" bIns="45781" rtlCol="0"/>
          <a:lstStyle>
            <a:lvl1pPr algn="r">
              <a:defRPr sz="1200"/>
            </a:lvl1pPr>
          </a:lstStyle>
          <a:p>
            <a:fld id="{A3DAC6AD-CA4D-47DA-B811-B69DE9F263D4}" type="datetimeFigureOut">
              <a:rPr lang="ru-RU" smtClean="0"/>
              <a:pPr/>
              <a:t>27.01.2021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45170"/>
            <a:ext cx="2949098" cy="498931"/>
          </a:xfrm>
          <a:prstGeom prst="rect">
            <a:avLst/>
          </a:prstGeom>
        </p:spPr>
        <p:txBody>
          <a:bodyPr vert="horz" lIns="91562" tIns="45781" rIns="91562" bIns="45781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4941" y="9445170"/>
            <a:ext cx="2949098" cy="498931"/>
          </a:xfrm>
          <a:prstGeom prst="rect">
            <a:avLst/>
          </a:prstGeom>
        </p:spPr>
        <p:txBody>
          <a:bodyPr vert="horz" lIns="91562" tIns="45781" rIns="91562" bIns="45781" rtlCol="0" anchor="b"/>
          <a:lstStyle>
            <a:lvl1pPr algn="r">
              <a:defRPr sz="1200"/>
            </a:lvl1pPr>
          </a:lstStyle>
          <a:p>
            <a:fld id="{52124A20-706A-48AF-8C8F-53792E76B8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00328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841" cy="497762"/>
          </a:xfrm>
          <a:prstGeom prst="rect">
            <a:avLst/>
          </a:prstGeom>
        </p:spPr>
        <p:txBody>
          <a:bodyPr vert="horz" lIns="91562" tIns="45781" rIns="91562" bIns="45781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4184" y="0"/>
            <a:ext cx="2949841" cy="497762"/>
          </a:xfrm>
          <a:prstGeom prst="rect">
            <a:avLst/>
          </a:prstGeom>
        </p:spPr>
        <p:txBody>
          <a:bodyPr vert="horz" lIns="91562" tIns="45781" rIns="91562" bIns="45781" rtlCol="0"/>
          <a:lstStyle>
            <a:lvl1pPr algn="r">
              <a:defRPr sz="1200"/>
            </a:lvl1pPr>
          </a:lstStyle>
          <a:p>
            <a:fld id="{CF121F30-3F44-4E7B-80FC-2D0C27887C7C}" type="datetimeFigureOut">
              <a:rPr lang="ru-RU" smtClean="0"/>
              <a:pPr/>
              <a:t>27.01.2021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3013"/>
            <a:ext cx="4475163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62" tIns="45781" rIns="91562" bIns="45781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244" y="4785192"/>
            <a:ext cx="5445127" cy="3915300"/>
          </a:xfrm>
          <a:prstGeom prst="rect">
            <a:avLst/>
          </a:prstGeom>
        </p:spPr>
        <p:txBody>
          <a:bodyPr vert="horz" lIns="91562" tIns="45781" rIns="91562" bIns="45781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6338"/>
            <a:ext cx="2949841" cy="497762"/>
          </a:xfrm>
          <a:prstGeom prst="rect">
            <a:avLst/>
          </a:prstGeom>
        </p:spPr>
        <p:txBody>
          <a:bodyPr vert="horz" lIns="91562" tIns="45781" rIns="91562" bIns="45781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4184" y="9446338"/>
            <a:ext cx="2949841" cy="497762"/>
          </a:xfrm>
          <a:prstGeom prst="rect">
            <a:avLst/>
          </a:prstGeom>
        </p:spPr>
        <p:txBody>
          <a:bodyPr vert="horz" lIns="91562" tIns="45781" rIns="91562" bIns="45781" rtlCol="0" anchor="b"/>
          <a:lstStyle>
            <a:lvl1pPr algn="r">
              <a:defRPr sz="1200"/>
            </a:lvl1pPr>
          </a:lstStyle>
          <a:p>
            <a:fld id="{0A599142-99C7-4B2E-82F5-6577058AB2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5373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5620">
              <a:defRPr/>
            </a:pPr>
            <a:fld id="{25840E08-38CE-4ECA-BDEB-CA7AEDF1FA3C}" type="slidenum">
              <a:rPr lang="ru-RU" smtClean="0">
                <a:solidFill>
                  <a:prstClr val="black"/>
                </a:solidFill>
                <a:latin typeface="Calibri"/>
              </a:rPr>
              <a:pPr defTabSz="915620">
                <a:defRPr/>
              </a:pPr>
              <a:t>1</a:t>
            </a:fld>
            <a:endParaRPr lang="ru-RU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144397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599142-99C7-4B2E-82F5-6577058AB268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94420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220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440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661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8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102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32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542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76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D8B9B-A29E-48DE-A0B8-9BFB0DAB758C}" type="datetime1">
              <a:rPr lang="ru-RU" smtClean="0"/>
              <a:pPr/>
              <a:t>27.01.2021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77215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C5438-F3F8-4386-B889-3568F1FC6851}" type="datetime1">
              <a:rPr lang="ru-RU" smtClean="0"/>
              <a:pPr/>
              <a:t>27.01.2021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78611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45EBC-A5F7-4035-B940-3BBD88B36288}" type="datetime1">
              <a:rPr lang="ru-RU" smtClean="0"/>
              <a:pPr/>
              <a:t>27.01.2021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01308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220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440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661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8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102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32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542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76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8CB32-0087-4E2C-A8D9-2F45D7C30DBD}" type="datetime1">
              <a:rPr lang="ru-RU" smtClean="0"/>
              <a:pPr/>
              <a:t>27.01.2021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0B7B6-909C-4269-89F9-0326688F66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90720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327AB-FAD2-4BDF-B11C-40BC2498FDBB}" type="datetime1">
              <a:rPr lang="ru-RU" smtClean="0"/>
              <a:pPr/>
              <a:t>27.01.2021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0B7B6-909C-4269-89F9-0326688F66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00751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692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846">
                <a:solidFill>
                  <a:schemeClr val="tx1">
                    <a:tint val="75000"/>
                  </a:schemeClr>
                </a:solidFill>
              </a:defRPr>
            </a:lvl1pPr>
            <a:lvl2pPr marL="422041" indent="0">
              <a:buNone/>
              <a:defRPr sz="1662">
                <a:solidFill>
                  <a:schemeClr val="tx1">
                    <a:tint val="75000"/>
                  </a:schemeClr>
                </a:solidFill>
              </a:defRPr>
            </a:lvl2pPr>
            <a:lvl3pPr marL="844083" indent="0">
              <a:buNone/>
              <a:defRPr sz="1477">
                <a:solidFill>
                  <a:schemeClr val="tx1">
                    <a:tint val="75000"/>
                  </a:schemeClr>
                </a:solidFill>
              </a:defRPr>
            </a:lvl3pPr>
            <a:lvl4pPr marL="1266124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4pPr>
            <a:lvl5pPr marL="1688165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5pPr>
            <a:lvl6pPr marL="2110207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6pPr>
            <a:lvl7pPr marL="2532248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7pPr>
            <a:lvl8pPr marL="2954289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8pPr>
            <a:lvl9pPr marL="3376331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8B19B-3728-4E85-9E9F-FB143C30CF91}" type="datetime1">
              <a:rPr lang="ru-RU" smtClean="0"/>
              <a:pPr/>
              <a:t>27.01.2021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0B7B6-909C-4269-89F9-0326688F66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44747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9408D-17C4-4FFA-8BBE-7EB408ED6240}" type="datetime1">
              <a:rPr lang="ru-RU" smtClean="0"/>
              <a:pPr/>
              <a:t>27.01.2021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0B7B6-909C-4269-89F9-0326688F66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72185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215" b="1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215" b="1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ABEB1-B498-4FB5-8494-ADCBCA077E46}" type="datetime1">
              <a:rPr lang="ru-RU" smtClean="0"/>
              <a:pPr/>
              <a:t>27.01.2021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0B7B6-909C-4269-89F9-0326688F66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41693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827D1-63A9-4340-A652-912321EF674A}" type="datetime1">
              <a:rPr lang="ru-RU" smtClean="0"/>
              <a:pPr/>
              <a:t>27.01.2021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0B7B6-909C-4269-89F9-0326688F66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03696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A6F55-6AEC-41A3-8147-D8A15E39B0A6}" type="datetime1">
              <a:rPr lang="ru-RU" smtClean="0"/>
              <a:pPr/>
              <a:t>27.01.2021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0B7B6-909C-4269-89F9-0326688F66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59007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1846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2954"/>
            </a:lvl1pPr>
            <a:lvl2pPr>
              <a:defRPr sz="2585"/>
            </a:lvl2pPr>
            <a:lvl3pPr>
              <a:defRPr sz="2215"/>
            </a:lvl3pPr>
            <a:lvl4pPr>
              <a:defRPr sz="1846"/>
            </a:lvl4pPr>
            <a:lvl5pPr>
              <a:defRPr sz="1846"/>
            </a:lvl5pPr>
            <a:lvl6pPr>
              <a:defRPr sz="1846"/>
            </a:lvl6pPr>
            <a:lvl7pPr>
              <a:defRPr sz="1846"/>
            </a:lvl7pPr>
            <a:lvl8pPr>
              <a:defRPr sz="1846"/>
            </a:lvl8pPr>
            <a:lvl9pPr>
              <a:defRPr sz="1846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B1C85-6019-482E-9E7F-5EEAA70563C7}" type="datetime1">
              <a:rPr lang="ru-RU" smtClean="0"/>
              <a:pPr/>
              <a:t>27.01.2021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0B7B6-909C-4269-89F9-0326688F66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22177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1A0F2-9380-4ECA-8BF7-0D8FEA9077C2}" type="datetime1">
              <a:rPr lang="ru-RU" smtClean="0"/>
              <a:pPr/>
              <a:t>27.01.2021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63167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846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954"/>
            </a:lvl1pPr>
            <a:lvl2pPr marL="422041" indent="0">
              <a:buNone/>
              <a:defRPr sz="2585"/>
            </a:lvl2pPr>
            <a:lvl3pPr marL="844083" indent="0">
              <a:buNone/>
              <a:defRPr sz="2215"/>
            </a:lvl3pPr>
            <a:lvl4pPr marL="1266124" indent="0">
              <a:buNone/>
              <a:defRPr sz="1846"/>
            </a:lvl4pPr>
            <a:lvl5pPr marL="1688165" indent="0">
              <a:buNone/>
              <a:defRPr sz="1846"/>
            </a:lvl5pPr>
            <a:lvl6pPr marL="2110207" indent="0">
              <a:buNone/>
              <a:defRPr sz="1846"/>
            </a:lvl6pPr>
            <a:lvl7pPr marL="2532248" indent="0">
              <a:buNone/>
              <a:defRPr sz="1846"/>
            </a:lvl7pPr>
            <a:lvl8pPr marL="2954289" indent="0">
              <a:buNone/>
              <a:defRPr sz="1846"/>
            </a:lvl8pPr>
            <a:lvl9pPr marL="3376331" indent="0">
              <a:buNone/>
              <a:defRPr sz="1846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0A138-0383-41A8-89FB-A6DAD884EE55}" type="datetime1">
              <a:rPr lang="ru-RU" smtClean="0"/>
              <a:pPr/>
              <a:t>27.01.2021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0B7B6-909C-4269-89F9-0326688F66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19664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FF112-EC49-4F7A-AF62-08AE975C2FEC}" type="datetime1">
              <a:rPr lang="ru-RU" smtClean="0"/>
              <a:pPr/>
              <a:t>27.01.2021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0B7B6-909C-4269-89F9-0326688F66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49913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484B0-17E8-4BC0-9832-E5899D27FFA5}" type="datetime1">
              <a:rPr lang="ru-RU" smtClean="0"/>
              <a:pPr/>
              <a:t>27.01.2021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0B7B6-909C-4269-89F9-0326688F66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99738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692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846">
                <a:solidFill>
                  <a:schemeClr val="tx1">
                    <a:tint val="75000"/>
                  </a:schemeClr>
                </a:solidFill>
              </a:defRPr>
            </a:lvl1pPr>
            <a:lvl2pPr marL="422041" indent="0">
              <a:buNone/>
              <a:defRPr sz="1662">
                <a:solidFill>
                  <a:schemeClr val="tx1">
                    <a:tint val="75000"/>
                  </a:schemeClr>
                </a:solidFill>
              </a:defRPr>
            </a:lvl2pPr>
            <a:lvl3pPr marL="844083" indent="0">
              <a:buNone/>
              <a:defRPr sz="1477">
                <a:solidFill>
                  <a:schemeClr val="tx1">
                    <a:tint val="75000"/>
                  </a:schemeClr>
                </a:solidFill>
              </a:defRPr>
            </a:lvl3pPr>
            <a:lvl4pPr marL="1266124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4pPr>
            <a:lvl5pPr marL="1688165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5pPr>
            <a:lvl6pPr marL="2110207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6pPr>
            <a:lvl7pPr marL="2532248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7pPr>
            <a:lvl8pPr marL="2954289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8pPr>
            <a:lvl9pPr marL="3376331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96660-7E87-493B-B335-F653F8E69ADA}" type="datetime1">
              <a:rPr lang="ru-RU" smtClean="0"/>
              <a:pPr/>
              <a:t>27.01.2021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3925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E114B-B81E-4BE5-96C9-3C8CDDE133DE}" type="datetime1">
              <a:rPr lang="ru-RU" smtClean="0"/>
              <a:pPr/>
              <a:t>27.01.2021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111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215" b="1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215" b="1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7B8E9-5D5F-4167-B5F0-75BF0148D879}" type="datetime1">
              <a:rPr lang="ru-RU" smtClean="0"/>
              <a:pPr/>
              <a:t>27.01.2021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72363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EAABF-238C-438A-A57F-1897563462DF}" type="datetime1">
              <a:rPr lang="ru-RU" smtClean="0"/>
              <a:pPr/>
              <a:t>27.01.2021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97709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CFF5C-AD30-4CFF-BB1D-BCBB56F1F451}" type="datetime1">
              <a:rPr lang="ru-RU" smtClean="0"/>
              <a:pPr/>
              <a:t>27.01.2021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2813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1846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2954"/>
            </a:lvl1pPr>
            <a:lvl2pPr>
              <a:defRPr sz="2585"/>
            </a:lvl2pPr>
            <a:lvl3pPr>
              <a:defRPr sz="2215"/>
            </a:lvl3pPr>
            <a:lvl4pPr>
              <a:defRPr sz="1846"/>
            </a:lvl4pPr>
            <a:lvl5pPr>
              <a:defRPr sz="1846"/>
            </a:lvl5pPr>
            <a:lvl6pPr>
              <a:defRPr sz="1846"/>
            </a:lvl6pPr>
            <a:lvl7pPr>
              <a:defRPr sz="1846"/>
            </a:lvl7pPr>
            <a:lvl8pPr>
              <a:defRPr sz="1846"/>
            </a:lvl8pPr>
            <a:lvl9pPr>
              <a:defRPr sz="1846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5EA7A-D21E-435A-BBC7-F4CE346E5F0E}" type="datetime1">
              <a:rPr lang="ru-RU" smtClean="0"/>
              <a:pPr/>
              <a:t>27.01.2021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7063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846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954"/>
            </a:lvl1pPr>
            <a:lvl2pPr marL="422041" indent="0">
              <a:buNone/>
              <a:defRPr sz="2585"/>
            </a:lvl2pPr>
            <a:lvl3pPr marL="844083" indent="0">
              <a:buNone/>
              <a:defRPr sz="2215"/>
            </a:lvl3pPr>
            <a:lvl4pPr marL="1266124" indent="0">
              <a:buNone/>
              <a:defRPr sz="1846"/>
            </a:lvl4pPr>
            <a:lvl5pPr marL="1688165" indent="0">
              <a:buNone/>
              <a:defRPr sz="1846"/>
            </a:lvl5pPr>
            <a:lvl6pPr marL="2110207" indent="0">
              <a:buNone/>
              <a:defRPr sz="1846"/>
            </a:lvl6pPr>
            <a:lvl7pPr marL="2532248" indent="0">
              <a:buNone/>
              <a:defRPr sz="1846"/>
            </a:lvl7pPr>
            <a:lvl8pPr marL="2954289" indent="0">
              <a:buNone/>
              <a:defRPr sz="1846"/>
            </a:lvl8pPr>
            <a:lvl9pPr marL="3376331" indent="0">
              <a:buNone/>
              <a:defRPr sz="1846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4F667-98A4-4279-B33F-15BBB96053B8}" type="datetime1">
              <a:rPr lang="ru-RU" smtClean="0"/>
              <a:pPr/>
              <a:t>27.01.2021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19425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CFEFB-BF6E-4CF4-8833-353F807190FD}" type="datetime1">
              <a:rPr lang="ru-RU" smtClean="0"/>
              <a:pPr/>
              <a:t>27.01.2021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9652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defTabSz="844083" rtl="0" eaLnBrk="1" latinLnBrk="0" hangingPunct="1">
        <a:spcBef>
          <a:spcPct val="0"/>
        </a:spcBef>
        <a:buNone/>
        <a:defRPr sz="406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16531" indent="-316531" algn="l" defTabSz="844083" rtl="0" eaLnBrk="1" latinLnBrk="0" hangingPunct="1">
        <a:spcBef>
          <a:spcPct val="20000"/>
        </a:spcBef>
        <a:buFont typeface="Arial" pitchFamily="34" charset="0"/>
        <a:buChar char="•"/>
        <a:defRPr sz="2954" kern="1200">
          <a:solidFill>
            <a:schemeClr val="tx1"/>
          </a:solidFill>
          <a:latin typeface="+mn-lt"/>
          <a:ea typeface="+mn-ea"/>
          <a:cs typeface="+mn-cs"/>
        </a:defRPr>
      </a:lvl1pPr>
      <a:lvl2pPr marL="685817" indent="-263776" algn="l" defTabSz="844083" rtl="0" eaLnBrk="1" latinLnBrk="0" hangingPunct="1">
        <a:spcBef>
          <a:spcPct val="20000"/>
        </a:spcBef>
        <a:buFont typeface="Arial" pitchFamily="34" charset="0"/>
        <a:buChar char="–"/>
        <a:defRPr sz="2585" kern="1200">
          <a:solidFill>
            <a:schemeClr val="tx1"/>
          </a:solidFill>
          <a:latin typeface="+mn-lt"/>
          <a:ea typeface="+mn-ea"/>
          <a:cs typeface="+mn-cs"/>
        </a:defRPr>
      </a:lvl2pPr>
      <a:lvl3pPr marL="1055103" indent="-211021" algn="l" defTabSz="844083" rtl="0" eaLnBrk="1" latinLnBrk="0" hangingPunct="1">
        <a:spcBef>
          <a:spcPct val="20000"/>
        </a:spcBef>
        <a:buFont typeface="Arial" pitchFamily="34" charset="0"/>
        <a:buChar char="•"/>
        <a:defRPr sz="2215" kern="1200">
          <a:solidFill>
            <a:schemeClr val="tx1"/>
          </a:solidFill>
          <a:latin typeface="+mn-lt"/>
          <a:ea typeface="+mn-ea"/>
          <a:cs typeface="+mn-cs"/>
        </a:defRPr>
      </a:lvl3pPr>
      <a:lvl4pPr marL="1477145" indent="-211021" algn="l" defTabSz="844083" rtl="0" eaLnBrk="1" latinLnBrk="0" hangingPunct="1">
        <a:spcBef>
          <a:spcPct val="20000"/>
        </a:spcBef>
        <a:buFont typeface="Arial" pitchFamily="34" charset="0"/>
        <a:buChar char="–"/>
        <a:defRPr sz="1846" kern="1200">
          <a:solidFill>
            <a:schemeClr val="tx1"/>
          </a:solidFill>
          <a:latin typeface="+mn-lt"/>
          <a:ea typeface="+mn-ea"/>
          <a:cs typeface="+mn-cs"/>
        </a:defRPr>
      </a:lvl4pPr>
      <a:lvl5pPr marL="1899186" indent="-211021" algn="l" defTabSz="844083" rtl="0" eaLnBrk="1" latinLnBrk="0" hangingPunct="1">
        <a:spcBef>
          <a:spcPct val="20000"/>
        </a:spcBef>
        <a:buFont typeface="Arial" pitchFamily="34" charset="0"/>
        <a:buChar char="»"/>
        <a:defRPr sz="1846" kern="1200">
          <a:solidFill>
            <a:schemeClr val="tx1"/>
          </a:solidFill>
          <a:latin typeface="+mn-lt"/>
          <a:ea typeface="+mn-ea"/>
          <a:cs typeface="+mn-cs"/>
        </a:defRPr>
      </a:lvl5pPr>
      <a:lvl6pPr marL="2321227" indent="-211021" algn="l" defTabSz="844083" rtl="0" eaLnBrk="1" latinLnBrk="0" hangingPunct="1">
        <a:spcBef>
          <a:spcPct val="20000"/>
        </a:spcBef>
        <a:buFont typeface="Arial" pitchFamily="34" charset="0"/>
        <a:buChar char="•"/>
        <a:defRPr sz="1846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9" indent="-211021" algn="l" defTabSz="844083" rtl="0" eaLnBrk="1" latinLnBrk="0" hangingPunct="1">
        <a:spcBef>
          <a:spcPct val="20000"/>
        </a:spcBef>
        <a:buFont typeface="Arial" pitchFamily="34" charset="0"/>
        <a:buChar char="•"/>
        <a:defRPr sz="1846" kern="1200">
          <a:solidFill>
            <a:schemeClr val="tx1"/>
          </a:solidFill>
          <a:latin typeface="+mn-lt"/>
          <a:ea typeface="+mn-ea"/>
          <a:cs typeface="+mn-cs"/>
        </a:defRPr>
      </a:lvl7pPr>
      <a:lvl8pPr marL="3165310" indent="-211021" algn="l" defTabSz="844083" rtl="0" eaLnBrk="1" latinLnBrk="0" hangingPunct="1">
        <a:spcBef>
          <a:spcPct val="20000"/>
        </a:spcBef>
        <a:buFont typeface="Arial" pitchFamily="34" charset="0"/>
        <a:buChar char="•"/>
        <a:defRPr sz="1846" kern="1200">
          <a:solidFill>
            <a:schemeClr val="tx1"/>
          </a:solidFill>
          <a:latin typeface="+mn-lt"/>
          <a:ea typeface="+mn-ea"/>
          <a:cs typeface="+mn-cs"/>
        </a:defRPr>
      </a:lvl8pPr>
      <a:lvl9pPr marL="3587351" indent="-211021" algn="l" defTabSz="844083" rtl="0" eaLnBrk="1" latinLnBrk="0" hangingPunct="1">
        <a:spcBef>
          <a:spcPct val="20000"/>
        </a:spcBef>
        <a:buFont typeface="Arial" pitchFamily="34" charset="0"/>
        <a:buChar char="•"/>
        <a:defRPr sz="184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1pPr>
      <a:lvl2pPr marL="42204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2pPr>
      <a:lvl3pPr marL="844083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3pPr>
      <a:lvl4pPr marL="1266124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4pPr>
      <a:lvl5pPr marL="1688165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5pPr>
      <a:lvl6pPr marL="2110207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532248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2954289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37633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774D78-CEDC-4325-ABBE-EF8CD175A526}" type="datetime1">
              <a:rPr lang="ru-RU" smtClean="0"/>
              <a:pPr/>
              <a:t>27.01.2021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B0B7B6-909C-4269-89F9-0326688F66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381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ctr" defTabSz="844083" rtl="0" eaLnBrk="1" latinLnBrk="0" hangingPunct="1">
        <a:spcBef>
          <a:spcPct val="0"/>
        </a:spcBef>
        <a:buNone/>
        <a:defRPr sz="406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16531" indent="-316531" algn="l" defTabSz="844083" rtl="0" eaLnBrk="1" latinLnBrk="0" hangingPunct="1">
        <a:spcBef>
          <a:spcPct val="20000"/>
        </a:spcBef>
        <a:buFont typeface="Arial" pitchFamily="34" charset="0"/>
        <a:buChar char="•"/>
        <a:defRPr sz="2954" kern="1200">
          <a:solidFill>
            <a:schemeClr val="tx1"/>
          </a:solidFill>
          <a:latin typeface="+mn-lt"/>
          <a:ea typeface="+mn-ea"/>
          <a:cs typeface="+mn-cs"/>
        </a:defRPr>
      </a:lvl1pPr>
      <a:lvl2pPr marL="685817" indent="-263776" algn="l" defTabSz="844083" rtl="0" eaLnBrk="1" latinLnBrk="0" hangingPunct="1">
        <a:spcBef>
          <a:spcPct val="20000"/>
        </a:spcBef>
        <a:buFont typeface="Arial" pitchFamily="34" charset="0"/>
        <a:buChar char="–"/>
        <a:defRPr sz="2585" kern="1200">
          <a:solidFill>
            <a:schemeClr val="tx1"/>
          </a:solidFill>
          <a:latin typeface="+mn-lt"/>
          <a:ea typeface="+mn-ea"/>
          <a:cs typeface="+mn-cs"/>
        </a:defRPr>
      </a:lvl2pPr>
      <a:lvl3pPr marL="1055103" indent="-211021" algn="l" defTabSz="844083" rtl="0" eaLnBrk="1" latinLnBrk="0" hangingPunct="1">
        <a:spcBef>
          <a:spcPct val="20000"/>
        </a:spcBef>
        <a:buFont typeface="Arial" pitchFamily="34" charset="0"/>
        <a:buChar char="•"/>
        <a:defRPr sz="2215" kern="1200">
          <a:solidFill>
            <a:schemeClr val="tx1"/>
          </a:solidFill>
          <a:latin typeface="+mn-lt"/>
          <a:ea typeface="+mn-ea"/>
          <a:cs typeface="+mn-cs"/>
        </a:defRPr>
      </a:lvl3pPr>
      <a:lvl4pPr marL="1477145" indent="-211021" algn="l" defTabSz="844083" rtl="0" eaLnBrk="1" latinLnBrk="0" hangingPunct="1">
        <a:spcBef>
          <a:spcPct val="20000"/>
        </a:spcBef>
        <a:buFont typeface="Arial" pitchFamily="34" charset="0"/>
        <a:buChar char="–"/>
        <a:defRPr sz="1846" kern="1200">
          <a:solidFill>
            <a:schemeClr val="tx1"/>
          </a:solidFill>
          <a:latin typeface="+mn-lt"/>
          <a:ea typeface="+mn-ea"/>
          <a:cs typeface="+mn-cs"/>
        </a:defRPr>
      </a:lvl4pPr>
      <a:lvl5pPr marL="1899186" indent="-211021" algn="l" defTabSz="844083" rtl="0" eaLnBrk="1" latinLnBrk="0" hangingPunct="1">
        <a:spcBef>
          <a:spcPct val="20000"/>
        </a:spcBef>
        <a:buFont typeface="Arial" pitchFamily="34" charset="0"/>
        <a:buChar char="»"/>
        <a:defRPr sz="1846" kern="1200">
          <a:solidFill>
            <a:schemeClr val="tx1"/>
          </a:solidFill>
          <a:latin typeface="+mn-lt"/>
          <a:ea typeface="+mn-ea"/>
          <a:cs typeface="+mn-cs"/>
        </a:defRPr>
      </a:lvl5pPr>
      <a:lvl6pPr marL="2321227" indent="-211021" algn="l" defTabSz="844083" rtl="0" eaLnBrk="1" latinLnBrk="0" hangingPunct="1">
        <a:spcBef>
          <a:spcPct val="20000"/>
        </a:spcBef>
        <a:buFont typeface="Arial" pitchFamily="34" charset="0"/>
        <a:buChar char="•"/>
        <a:defRPr sz="1846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9" indent="-211021" algn="l" defTabSz="844083" rtl="0" eaLnBrk="1" latinLnBrk="0" hangingPunct="1">
        <a:spcBef>
          <a:spcPct val="20000"/>
        </a:spcBef>
        <a:buFont typeface="Arial" pitchFamily="34" charset="0"/>
        <a:buChar char="•"/>
        <a:defRPr sz="1846" kern="1200">
          <a:solidFill>
            <a:schemeClr val="tx1"/>
          </a:solidFill>
          <a:latin typeface="+mn-lt"/>
          <a:ea typeface="+mn-ea"/>
          <a:cs typeface="+mn-cs"/>
        </a:defRPr>
      </a:lvl7pPr>
      <a:lvl8pPr marL="3165310" indent="-211021" algn="l" defTabSz="844083" rtl="0" eaLnBrk="1" latinLnBrk="0" hangingPunct="1">
        <a:spcBef>
          <a:spcPct val="20000"/>
        </a:spcBef>
        <a:buFont typeface="Arial" pitchFamily="34" charset="0"/>
        <a:buChar char="•"/>
        <a:defRPr sz="1846" kern="1200">
          <a:solidFill>
            <a:schemeClr val="tx1"/>
          </a:solidFill>
          <a:latin typeface="+mn-lt"/>
          <a:ea typeface="+mn-ea"/>
          <a:cs typeface="+mn-cs"/>
        </a:defRPr>
      </a:lvl8pPr>
      <a:lvl9pPr marL="3587351" indent="-211021" algn="l" defTabSz="844083" rtl="0" eaLnBrk="1" latinLnBrk="0" hangingPunct="1">
        <a:spcBef>
          <a:spcPct val="20000"/>
        </a:spcBef>
        <a:buFont typeface="Arial" pitchFamily="34" charset="0"/>
        <a:buChar char="•"/>
        <a:defRPr sz="184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1pPr>
      <a:lvl2pPr marL="42204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2pPr>
      <a:lvl3pPr marL="844083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3pPr>
      <a:lvl4pPr marL="1266124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4pPr>
      <a:lvl5pPr marL="1688165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5pPr>
      <a:lvl6pPr marL="2110207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532248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2954289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37633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153525" y="2045711"/>
            <a:ext cx="557711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44083"/>
            <a:r>
              <a:rPr lang="ru-RU" sz="2800" b="1" cap="all" dirty="0" smtClean="0">
                <a:solidFill>
                  <a:srgbClr val="002060"/>
                </a:solidFill>
                <a:latin typeface="PT Sans" panose="020B0503020203020204" pitchFamily="34" charset="-52"/>
                <a:ea typeface="Helvetica Neue"/>
                <a:cs typeface="Arial" pitchFamily="34" charset="0"/>
              </a:rPr>
              <a:t>банк </a:t>
            </a:r>
            <a:r>
              <a:rPr lang="ru-RU" sz="2800" b="1" cap="all" dirty="0">
                <a:solidFill>
                  <a:srgbClr val="002060"/>
                </a:solidFill>
                <a:latin typeface="PT Sans" panose="020B0503020203020204" pitchFamily="34" charset="-52"/>
                <a:ea typeface="Helvetica Neue"/>
                <a:cs typeface="Arial" pitchFamily="34" charset="0"/>
              </a:rPr>
              <a:t>тренировочных заданий по оценке </a:t>
            </a:r>
            <a:r>
              <a:rPr lang="ru-RU" sz="2800" b="1" cap="all" dirty="0" smtClean="0">
                <a:solidFill>
                  <a:srgbClr val="002060"/>
                </a:solidFill>
                <a:latin typeface="PT Sans" panose="020B0503020203020204" pitchFamily="34" charset="-52"/>
                <a:ea typeface="Helvetica Neue"/>
                <a:cs typeface="Arial" pitchFamily="34" charset="0"/>
              </a:rPr>
              <a:t>функциональной грамотности</a:t>
            </a:r>
            <a:endParaRPr lang="ru-RU" sz="2800" b="1" cap="all" dirty="0">
              <a:solidFill>
                <a:srgbClr val="002060"/>
              </a:solidFill>
              <a:latin typeface="PT Sans" panose="020B0503020203020204" pitchFamily="34" charset="-52"/>
              <a:ea typeface="Helvetica Neue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44936" y="154075"/>
            <a:ext cx="21161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Приложение</a:t>
            </a:r>
          </a:p>
        </p:txBody>
      </p:sp>
    </p:spTree>
    <p:extLst>
      <p:ext uri="{BB962C8B-B14F-4D97-AF65-F5344CB8AC3E}">
        <p14:creationId xmlns:p14="http://schemas.microsoft.com/office/powerpoint/2010/main" val="2886508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ая выноска 25"/>
          <p:cNvSpPr/>
          <p:nvPr/>
        </p:nvSpPr>
        <p:spPr>
          <a:xfrm rot="10800000">
            <a:off x="413309" y="1108799"/>
            <a:ext cx="8317381" cy="5262739"/>
          </a:xfrm>
          <a:custGeom>
            <a:avLst/>
            <a:gdLst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3067421 w 7361810"/>
              <a:gd name="connsiteY9" fmla="*/ 4445904 h 4445904"/>
              <a:gd name="connsiteX10" fmla="*/ 2297106 w 7361810"/>
              <a:gd name="connsiteY10" fmla="*/ 4712258 h 4445904"/>
              <a:gd name="connsiteX11" fmla="*/ 1226968 w 7361810"/>
              <a:gd name="connsiteY11" fmla="*/ 4445904 h 4445904"/>
              <a:gd name="connsiteX12" fmla="*/ 0 w 7361810"/>
              <a:gd name="connsiteY12" fmla="*/ 4445904 h 4445904"/>
              <a:gd name="connsiteX13" fmla="*/ 0 w 7361810"/>
              <a:gd name="connsiteY13" fmla="*/ 3704920 h 4445904"/>
              <a:gd name="connsiteX14" fmla="*/ 0 w 7361810"/>
              <a:gd name="connsiteY14" fmla="*/ 2593444 h 4445904"/>
              <a:gd name="connsiteX15" fmla="*/ 0 w 7361810"/>
              <a:gd name="connsiteY15" fmla="*/ 2593444 h 4445904"/>
              <a:gd name="connsiteX16" fmla="*/ 0 w 7361810"/>
              <a:gd name="connsiteY16" fmla="*/ 0 h 4445904"/>
              <a:gd name="connsiteX0" fmla="*/ 0 w 7361810"/>
              <a:gd name="connsiteY0" fmla="*/ 0 h 4712258"/>
              <a:gd name="connsiteX1" fmla="*/ 1226968 w 7361810"/>
              <a:gd name="connsiteY1" fmla="*/ 0 h 4712258"/>
              <a:gd name="connsiteX2" fmla="*/ 1226968 w 7361810"/>
              <a:gd name="connsiteY2" fmla="*/ 0 h 4712258"/>
              <a:gd name="connsiteX3" fmla="*/ 3067421 w 7361810"/>
              <a:gd name="connsiteY3" fmla="*/ 0 h 4712258"/>
              <a:gd name="connsiteX4" fmla="*/ 7361810 w 7361810"/>
              <a:gd name="connsiteY4" fmla="*/ 0 h 4712258"/>
              <a:gd name="connsiteX5" fmla="*/ 7361810 w 7361810"/>
              <a:gd name="connsiteY5" fmla="*/ 2593444 h 4712258"/>
              <a:gd name="connsiteX6" fmla="*/ 7361810 w 7361810"/>
              <a:gd name="connsiteY6" fmla="*/ 2593444 h 4712258"/>
              <a:gd name="connsiteX7" fmla="*/ 7361810 w 7361810"/>
              <a:gd name="connsiteY7" fmla="*/ 3704920 h 4712258"/>
              <a:gd name="connsiteX8" fmla="*/ 7361810 w 7361810"/>
              <a:gd name="connsiteY8" fmla="*/ 4445904 h 4712258"/>
              <a:gd name="connsiteX9" fmla="*/ 5835673 w 7361810"/>
              <a:gd name="connsiteY9" fmla="*/ 4445904 h 4712258"/>
              <a:gd name="connsiteX10" fmla="*/ 2297106 w 7361810"/>
              <a:gd name="connsiteY10" fmla="*/ 4712258 h 4712258"/>
              <a:gd name="connsiteX11" fmla="*/ 1226968 w 7361810"/>
              <a:gd name="connsiteY11" fmla="*/ 4445904 h 4712258"/>
              <a:gd name="connsiteX12" fmla="*/ 0 w 7361810"/>
              <a:gd name="connsiteY12" fmla="*/ 4445904 h 4712258"/>
              <a:gd name="connsiteX13" fmla="*/ 0 w 7361810"/>
              <a:gd name="connsiteY13" fmla="*/ 3704920 h 4712258"/>
              <a:gd name="connsiteX14" fmla="*/ 0 w 7361810"/>
              <a:gd name="connsiteY14" fmla="*/ 2593444 h 4712258"/>
              <a:gd name="connsiteX15" fmla="*/ 0 w 7361810"/>
              <a:gd name="connsiteY15" fmla="*/ 2593444 h 4712258"/>
              <a:gd name="connsiteX16" fmla="*/ 0 w 7361810"/>
              <a:gd name="connsiteY16" fmla="*/ 0 h 4712258"/>
              <a:gd name="connsiteX0" fmla="*/ 0 w 7361810"/>
              <a:gd name="connsiteY0" fmla="*/ 0 h 4793677"/>
              <a:gd name="connsiteX1" fmla="*/ 1226968 w 7361810"/>
              <a:gd name="connsiteY1" fmla="*/ 0 h 4793677"/>
              <a:gd name="connsiteX2" fmla="*/ 1226968 w 7361810"/>
              <a:gd name="connsiteY2" fmla="*/ 0 h 4793677"/>
              <a:gd name="connsiteX3" fmla="*/ 3067421 w 7361810"/>
              <a:gd name="connsiteY3" fmla="*/ 0 h 4793677"/>
              <a:gd name="connsiteX4" fmla="*/ 7361810 w 7361810"/>
              <a:gd name="connsiteY4" fmla="*/ 0 h 4793677"/>
              <a:gd name="connsiteX5" fmla="*/ 7361810 w 7361810"/>
              <a:gd name="connsiteY5" fmla="*/ 2593444 h 4793677"/>
              <a:gd name="connsiteX6" fmla="*/ 7361810 w 7361810"/>
              <a:gd name="connsiteY6" fmla="*/ 2593444 h 4793677"/>
              <a:gd name="connsiteX7" fmla="*/ 7361810 w 7361810"/>
              <a:gd name="connsiteY7" fmla="*/ 3704920 h 4793677"/>
              <a:gd name="connsiteX8" fmla="*/ 7361810 w 7361810"/>
              <a:gd name="connsiteY8" fmla="*/ 4445904 h 4793677"/>
              <a:gd name="connsiteX9" fmla="*/ 5835673 w 7361810"/>
              <a:gd name="connsiteY9" fmla="*/ 4445904 h 4793677"/>
              <a:gd name="connsiteX10" fmla="*/ 3612339 w 7361810"/>
              <a:gd name="connsiteY10" fmla="*/ 4793677 h 4793677"/>
              <a:gd name="connsiteX11" fmla="*/ 1226968 w 7361810"/>
              <a:gd name="connsiteY11" fmla="*/ 4445904 h 4793677"/>
              <a:gd name="connsiteX12" fmla="*/ 0 w 7361810"/>
              <a:gd name="connsiteY12" fmla="*/ 4445904 h 4793677"/>
              <a:gd name="connsiteX13" fmla="*/ 0 w 7361810"/>
              <a:gd name="connsiteY13" fmla="*/ 3704920 h 4793677"/>
              <a:gd name="connsiteX14" fmla="*/ 0 w 7361810"/>
              <a:gd name="connsiteY14" fmla="*/ 2593444 h 4793677"/>
              <a:gd name="connsiteX15" fmla="*/ 0 w 7361810"/>
              <a:gd name="connsiteY15" fmla="*/ 2593444 h 4793677"/>
              <a:gd name="connsiteX16" fmla="*/ 0 w 7361810"/>
              <a:gd name="connsiteY16" fmla="*/ 0 h 4793677"/>
              <a:gd name="connsiteX0" fmla="*/ 0 w 7361810"/>
              <a:gd name="connsiteY0" fmla="*/ 0 h 4580734"/>
              <a:gd name="connsiteX1" fmla="*/ 1226968 w 7361810"/>
              <a:gd name="connsiteY1" fmla="*/ 0 h 4580734"/>
              <a:gd name="connsiteX2" fmla="*/ 1226968 w 7361810"/>
              <a:gd name="connsiteY2" fmla="*/ 0 h 4580734"/>
              <a:gd name="connsiteX3" fmla="*/ 3067421 w 7361810"/>
              <a:gd name="connsiteY3" fmla="*/ 0 h 4580734"/>
              <a:gd name="connsiteX4" fmla="*/ 7361810 w 7361810"/>
              <a:gd name="connsiteY4" fmla="*/ 0 h 4580734"/>
              <a:gd name="connsiteX5" fmla="*/ 7361810 w 7361810"/>
              <a:gd name="connsiteY5" fmla="*/ 2593444 h 4580734"/>
              <a:gd name="connsiteX6" fmla="*/ 7361810 w 7361810"/>
              <a:gd name="connsiteY6" fmla="*/ 2593444 h 4580734"/>
              <a:gd name="connsiteX7" fmla="*/ 7361810 w 7361810"/>
              <a:gd name="connsiteY7" fmla="*/ 3704920 h 4580734"/>
              <a:gd name="connsiteX8" fmla="*/ 7361810 w 7361810"/>
              <a:gd name="connsiteY8" fmla="*/ 4445904 h 4580734"/>
              <a:gd name="connsiteX9" fmla="*/ 5835673 w 7361810"/>
              <a:gd name="connsiteY9" fmla="*/ 4445904 h 4580734"/>
              <a:gd name="connsiteX10" fmla="*/ 3618602 w 7361810"/>
              <a:gd name="connsiteY10" fmla="*/ 4580734 h 4580734"/>
              <a:gd name="connsiteX11" fmla="*/ 1226968 w 7361810"/>
              <a:gd name="connsiteY11" fmla="*/ 4445904 h 4580734"/>
              <a:gd name="connsiteX12" fmla="*/ 0 w 7361810"/>
              <a:gd name="connsiteY12" fmla="*/ 4445904 h 4580734"/>
              <a:gd name="connsiteX13" fmla="*/ 0 w 7361810"/>
              <a:gd name="connsiteY13" fmla="*/ 3704920 h 4580734"/>
              <a:gd name="connsiteX14" fmla="*/ 0 w 7361810"/>
              <a:gd name="connsiteY14" fmla="*/ 2593444 h 4580734"/>
              <a:gd name="connsiteX15" fmla="*/ 0 w 7361810"/>
              <a:gd name="connsiteY15" fmla="*/ 2593444 h 4580734"/>
              <a:gd name="connsiteX16" fmla="*/ 0 w 7361810"/>
              <a:gd name="connsiteY16" fmla="*/ 0 h 4580734"/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5835673 w 7361810"/>
              <a:gd name="connsiteY9" fmla="*/ 4445904 h 4445904"/>
              <a:gd name="connsiteX10" fmla="*/ 1226968 w 7361810"/>
              <a:gd name="connsiteY10" fmla="*/ 4445904 h 4445904"/>
              <a:gd name="connsiteX11" fmla="*/ 0 w 7361810"/>
              <a:gd name="connsiteY11" fmla="*/ 4445904 h 4445904"/>
              <a:gd name="connsiteX12" fmla="*/ 0 w 7361810"/>
              <a:gd name="connsiteY12" fmla="*/ 3704920 h 4445904"/>
              <a:gd name="connsiteX13" fmla="*/ 0 w 7361810"/>
              <a:gd name="connsiteY13" fmla="*/ 2593444 h 4445904"/>
              <a:gd name="connsiteX14" fmla="*/ 0 w 7361810"/>
              <a:gd name="connsiteY14" fmla="*/ 2593444 h 4445904"/>
              <a:gd name="connsiteX15" fmla="*/ 0 w 7361810"/>
              <a:gd name="connsiteY15" fmla="*/ 0 h 4445904"/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1226968 w 7361810"/>
              <a:gd name="connsiteY9" fmla="*/ 4445904 h 4445904"/>
              <a:gd name="connsiteX10" fmla="*/ 0 w 7361810"/>
              <a:gd name="connsiteY10" fmla="*/ 4445904 h 4445904"/>
              <a:gd name="connsiteX11" fmla="*/ 0 w 7361810"/>
              <a:gd name="connsiteY11" fmla="*/ 3704920 h 4445904"/>
              <a:gd name="connsiteX12" fmla="*/ 0 w 7361810"/>
              <a:gd name="connsiteY12" fmla="*/ 2593444 h 4445904"/>
              <a:gd name="connsiteX13" fmla="*/ 0 w 7361810"/>
              <a:gd name="connsiteY13" fmla="*/ 2593444 h 4445904"/>
              <a:gd name="connsiteX14" fmla="*/ 0 w 7361810"/>
              <a:gd name="connsiteY14" fmla="*/ 0 h 4445904"/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0 w 7361810"/>
              <a:gd name="connsiteY9" fmla="*/ 4445904 h 4445904"/>
              <a:gd name="connsiteX10" fmla="*/ 0 w 7361810"/>
              <a:gd name="connsiteY10" fmla="*/ 3704920 h 4445904"/>
              <a:gd name="connsiteX11" fmla="*/ 0 w 7361810"/>
              <a:gd name="connsiteY11" fmla="*/ 2593444 h 4445904"/>
              <a:gd name="connsiteX12" fmla="*/ 0 w 7361810"/>
              <a:gd name="connsiteY12" fmla="*/ 2593444 h 4445904"/>
              <a:gd name="connsiteX13" fmla="*/ 0 w 7361810"/>
              <a:gd name="connsiteY13" fmla="*/ 0 h 4445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361810" h="4445904">
                <a:moveTo>
                  <a:pt x="0" y="0"/>
                </a:moveTo>
                <a:lnTo>
                  <a:pt x="1226968" y="0"/>
                </a:lnTo>
                <a:lnTo>
                  <a:pt x="1226968" y="0"/>
                </a:lnTo>
                <a:lnTo>
                  <a:pt x="3067421" y="0"/>
                </a:lnTo>
                <a:lnTo>
                  <a:pt x="7361810" y="0"/>
                </a:lnTo>
                <a:lnTo>
                  <a:pt x="7361810" y="2593444"/>
                </a:lnTo>
                <a:lnTo>
                  <a:pt x="7361810" y="2593444"/>
                </a:lnTo>
                <a:lnTo>
                  <a:pt x="7361810" y="3704920"/>
                </a:lnTo>
                <a:lnTo>
                  <a:pt x="7361810" y="4445904"/>
                </a:lnTo>
                <a:lnTo>
                  <a:pt x="0" y="4445904"/>
                </a:lnTo>
                <a:lnTo>
                  <a:pt x="0" y="3704920"/>
                </a:lnTo>
                <a:lnTo>
                  <a:pt x="0" y="2593444"/>
                </a:lnTo>
                <a:lnTo>
                  <a:pt x="0" y="2593444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 w="9525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" y="0"/>
            <a:ext cx="9144000" cy="791034"/>
          </a:xfrm>
          <a:prstGeom prst="rect">
            <a:avLst/>
          </a:prstGeom>
          <a:solidFill>
            <a:srgbClr val="375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44083">
              <a:defRPr/>
            </a:pPr>
            <a:endParaRPr lang="ru-RU" sz="1662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" name="Название 1"/>
          <p:cNvSpPr txBox="1">
            <a:spLocks/>
          </p:cNvSpPr>
          <p:nvPr/>
        </p:nvSpPr>
        <p:spPr>
          <a:xfrm>
            <a:off x="0" y="220336"/>
            <a:ext cx="9144000" cy="570697"/>
          </a:xfrm>
          <a:prstGeom prst="rect">
            <a:avLst/>
          </a:prstGeom>
        </p:spPr>
        <p:txBody>
          <a:bodyPr vert="horz" lIns="84406" tIns="42203" rIns="84406" bIns="42203" rtlCol="0" anchor="t" anchorCtr="0">
            <a:noAutofit/>
          </a:bodyPr>
          <a:lstStyle/>
          <a:p>
            <a:pPr algn="ctr" defTabSz="844083">
              <a:defRPr/>
            </a:pPr>
            <a:r>
              <a:rPr lang="ru-RU" sz="2000" b="1" dirty="0" smtClean="0">
                <a:solidFill>
                  <a:schemeClr val="bg1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ВХОД ОТ «УЧЕНИКА»</a:t>
            </a:r>
            <a:endParaRPr lang="ru-RU" sz="2000" b="1" dirty="0">
              <a:solidFill>
                <a:schemeClr val="bg1"/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243584" y="4445930"/>
            <a:ext cx="689091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Ввести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в адресную строку браузера ссылку на прохождение мероприятия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/>
            </a:r>
            <a:b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</a:b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и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нажать на клавиатуре кнопку «</a:t>
            </a:r>
            <a:r>
              <a:rPr lang="ru-RU" sz="1600" dirty="0" err="1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Enter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».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На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открывшейся странице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ввести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код мероприятия (код может быть заполнен автоматически) и пароль (индивидуальный код участника), поставить галочку «Я не робот» и нажать на кнопку «Войти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».</a:t>
            </a:r>
            <a:endParaRPr lang="ru-RU" sz="1600" dirty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5438" y="1359491"/>
            <a:ext cx="5953125" cy="28568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821586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6" name="Прямоугольник 25"/>
          <p:cNvSpPr/>
          <p:nvPr/>
        </p:nvSpPr>
        <p:spPr>
          <a:xfrm>
            <a:off x="1" y="0"/>
            <a:ext cx="9144000" cy="791034"/>
          </a:xfrm>
          <a:prstGeom prst="rect">
            <a:avLst/>
          </a:prstGeom>
          <a:solidFill>
            <a:srgbClr val="375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44083">
              <a:defRPr/>
            </a:pPr>
            <a:endParaRPr lang="ru-RU" sz="1662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7" name="Название 1"/>
          <p:cNvSpPr txBox="1">
            <a:spLocks/>
          </p:cNvSpPr>
          <p:nvPr/>
        </p:nvSpPr>
        <p:spPr>
          <a:xfrm>
            <a:off x="0" y="220336"/>
            <a:ext cx="9144000" cy="570697"/>
          </a:xfrm>
          <a:prstGeom prst="rect">
            <a:avLst/>
          </a:prstGeom>
        </p:spPr>
        <p:txBody>
          <a:bodyPr vert="horz" lIns="84406" tIns="42203" rIns="84406" bIns="42203" rtlCol="0" anchor="t" anchorCtr="0">
            <a:noAutofit/>
          </a:bodyPr>
          <a:lstStyle/>
          <a:p>
            <a:pPr algn="ctr" defTabSz="844083">
              <a:defRPr/>
            </a:pPr>
            <a:r>
              <a:rPr lang="ru-RU" sz="2000" b="1" dirty="0" smtClean="0">
                <a:solidFill>
                  <a:prstClr val="white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ПРИМЕР ЗАДАНИЯ ДИАГНОСТИЧЕСКОЙ РАБОТЫ</a:t>
            </a:r>
            <a:endParaRPr lang="ru-RU" sz="2000" b="1" dirty="0">
              <a:solidFill>
                <a:prstClr val="white"/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30396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ая выноска 25"/>
          <p:cNvSpPr/>
          <p:nvPr/>
        </p:nvSpPr>
        <p:spPr>
          <a:xfrm rot="10800000">
            <a:off x="413309" y="1108799"/>
            <a:ext cx="8317381" cy="5262739"/>
          </a:xfrm>
          <a:custGeom>
            <a:avLst/>
            <a:gdLst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3067421 w 7361810"/>
              <a:gd name="connsiteY9" fmla="*/ 4445904 h 4445904"/>
              <a:gd name="connsiteX10" fmla="*/ 2297106 w 7361810"/>
              <a:gd name="connsiteY10" fmla="*/ 4712258 h 4445904"/>
              <a:gd name="connsiteX11" fmla="*/ 1226968 w 7361810"/>
              <a:gd name="connsiteY11" fmla="*/ 4445904 h 4445904"/>
              <a:gd name="connsiteX12" fmla="*/ 0 w 7361810"/>
              <a:gd name="connsiteY12" fmla="*/ 4445904 h 4445904"/>
              <a:gd name="connsiteX13" fmla="*/ 0 w 7361810"/>
              <a:gd name="connsiteY13" fmla="*/ 3704920 h 4445904"/>
              <a:gd name="connsiteX14" fmla="*/ 0 w 7361810"/>
              <a:gd name="connsiteY14" fmla="*/ 2593444 h 4445904"/>
              <a:gd name="connsiteX15" fmla="*/ 0 w 7361810"/>
              <a:gd name="connsiteY15" fmla="*/ 2593444 h 4445904"/>
              <a:gd name="connsiteX16" fmla="*/ 0 w 7361810"/>
              <a:gd name="connsiteY16" fmla="*/ 0 h 4445904"/>
              <a:gd name="connsiteX0" fmla="*/ 0 w 7361810"/>
              <a:gd name="connsiteY0" fmla="*/ 0 h 4712258"/>
              <a:gd name="connsiteX1" fmla="*/ 1226968 w 7361810"/>
              <a:gd name="connsiteY1" fmla="*/ 0 h 4712258"/>
              <a:gd name="connsiteX2" fmla="*/ 1226968 w 7361810"/>
              <a:gd name="connsiteY2" fmla="*/ 0 h 4712258"/>
              <a:gd name="connsiteX3" fmla="*/ 3067421 w 7361810"/>
              <a:gd name="connsiteY3" fmla="*/ 0 h 4712258"/>
              <a:gd name="connsiteX4" fmla="*/ 7361810 w 7361810"/>
              <a:gd name="connsiteY4" fmla="*/ 0 h 4712258"/>
              <a:gd name="connsiteX5" fmla="*/ 7361810 w 7361810"/>
              <a:gd name="connsiteY5" fmla="*/ 2593444 h 4712258"/>
              <a:gd name="connsiteX6" fmla="*/ 7361810 w 7361810"/>
              <a:gd name="connsiteY6" fmla="*/ 2593444 h 4712258"/>
              <a:gd name="connsiteX7" fmla="*/ 7361810 w 7361810"/>
              <a:gd name="connsiteY7" fmla="*/ 3704920 h 4712258"/>
              <a:gd name="connsiteX8" fmla="*/ 7361810 w 7361810"/>
              <a:gd name="connsiteY8" fmla="*/ 4445904 h 4712258"/>
              <a:gd name="connsiteX9" fmla="*/ 5835673 w 7361810"/>
              <a:gd name="connsiteY9" fmla="*/ 4445904 h 4712258"/>
              <a:gd name="connsiteX10" fmla="*/ 2297106 w 7361810"/>
              <a:gd name="connsiteY10" fmla="*/ 4712258 h 4712258"/>
              <a:gd name="connsiteX11" fmla="*/ 1226968 w 7361810"/>
              <a:gd name="connsiteY11" fmla="*/ 4445904 h 4712258"/>
              <a:gd name="connsiteX12" fmla="*/ 0 w 7361810"/>
              <a:gd name="connsiteY12" fmla="*/ 4445904 h 4712258"/>
              <a:gd name="connsiteX13" fmla="*/ 0 w 7361810"/>
              <a:gd name="connsiteY13" fmla="*/ 3704920 h 4712258"/>
              <a:gd name="connsiteX14" fmla="*/ 0 w 7361810"/>
              <a:gd name="connsiteY14" fmla="*/ 2593444 h 4712258"/>
              <a:gd name="connsiteX15" fmla="*/ 0 w 7361810"/>
              <a:gd name="connsiteY15" fmla="*/ 2593444 h 4712258"/>
              <a:gd name="connsiteX16" fmla="*/ 0 w 7361810"/>
              <a:gd name="connsiteY16" fmla="*/ 0 h 4712258"/>
              <a:gd name="connsiteX0" fmla="*/ 0 w 7361810"/>
              <a:gd name="connsiteY0" fmla="*/ 0 h 4793677"/>
              <a:gd name="connsiteX1" fmla="*/ 1226968 w 7361810"/>
              <a:gd name="connsiteY1" fmla="*/ 0 h 4793677"/>
              <a:gd name="connsiteX2" fmla="*/ 1226968 w 7361810"/>
              <a:gd name="connsiteY2" fmla="*/ 0 h 4793677"/>
              <a:gd name="connsiteX3" fmla="*/ 3067421 w 7361810"/>
              <a:gd name="connsiteY3" fmla="*/ 0 h 4793677"/>
              <a:gd name="connsiteX4" fmla="*/ 7361810 w 7361810"/>
              <a:gd name="connsiteY4" fmla="*/ 0 h 4793677"/>
              <a:gd name="connsiteX5" fmla="*/ 7361810 w 7361810"/>
              <a:gd name="connsiteY5" fmla="*/ 2593444 h 4793677"/>
              <a:gd name="connsiteX6" fmla="*/ 7361810 w 7361810"/>
              <a:gd name="connsiteY6" fmla="*/ 2593444 h 4793677"/>
              <a:gd name="connsiteX7" fmla="*/ 7361810 w 7361810"/>
              <a:gd name="connsiteY7" fmla="*/ 3704920 h 4793677"/>
              <a:gd name="connsiteX8" fmla="*/ 7361810 w 7361810"/>
              <a:gd name="connsiteY8" fmla="*/ 4445904 h 4793677"/>
              <a:gd name="connsiteX9" fmla="*/ 5835673 w 7361810"/>
              <a:gd name="connsiteY9" fmla="*/ 4445904 h 4793677"/>
              <a:gd name="connsiteX10" fmla="*/ 3612339 w 7361810"/>
              <a:gd name="connsiteY10" fmla="*/ 4793677 h 4793677"/>
              <a:gd name="connsiteX11" fmla="*/ 1226968 w 7361810"/>
              <a:gd name="connsiteY11" fmla="*/ 4445904 h 4793677"/>
              <a:gd name="connsiteX12" fmla="*/ 0 w 7361810"/>
              <a:gd name="connsiteY12" fmla="*/ 4445904 h 4793677"/>
              <a:gd name="connsiteX13" fmla="*/ 0 w 7361810"/>
              <a:gd name="connsiteY13" fmla="*/ 3704920 h 4793677"/>
              <a:gd name="connsiteX14" fmla="*/ 0 w 7361810"/>
              <a:gd name="connsiteY14" fmla="*/ 2593444 h 4793677"/>
              <a:gd name="connsiteX15" fmla="*/ 0 w 7361810"/>
              <a:gd name="connsiteY15" fmla="*/ 2593444 h 4793677"/>
              <a:gd name="connsiteX16" fmla="*/ 0 w 7361810"/>
              <a:gd name="connsiteY16" fmla="*/ 0 h 4793677"/>
              <a:gd name="connsiteX0" fmla="*/ 0 w 7361810"/>
              <a:gd name="connsiteY0" fmla="*/ 0 h 4580734"/>
              <a:gd name="connsiteX1" fmla="*/ 1226968 w 7361810"/>
              <a:gd name="connsiteY1" fmla="*/ 0 h 4580734"/>
              <a:gd name="connsiteX2" fmla="*/ 1226968 w 7361810"/>
              <a:gd name="connsiteY2" fmla="*/ 0 h 4580734"/>
              <a:gd name="connsiteX3" fmla="*/ 3067421 w 7361810"/>
              <a:gd name="connsiteY3" fmla="*/ 0 h 4580734"/>
              <a:gd name="connsiteX4" fmla="*/ 7361810 w 7361810"/>
              <a:gd name="connsiteY4" fmla="*/ 0 h 4580734"/>
              <a:gd name="connsiteX5" fmla="*/ 7361810 w 7361810"/>
              <a:gd name="connsiteY5" fmla="*/ 2593444 h 4580734"/>
              <a:gd name="connsiteX6" fmla="*/ 7361810 w 7361810"/>
              <a:gd name="connsiteY6" fmla="*/ 2593444 h 4580734"/>
              <a:gd name="connsiteX7" fmla="*/ 7361810 w 7361810"/>
              <a:gd name="connsiteY7" fmla="*/ 3704920 h 4580734"/>
              <a:gd name="connsiteX8" fmla="*/ 7361810 w 7361810"/>
              <a:gd name="connsiteY8" fmla="*/ 4445904 h 4580734"/>
              <a:gd name="connsiteX9" fmla="*/ 5835673 w 7361810"/>
              <a:gd name="connsiteY9" fmla="*/ 4445904 h 4580734"/>
              <a:gd name="connsiteX10" fmla="*/ 3618602 w 7361810"/>
              <a:gd name="connsiteY10" fmla="*/ 4580734 h 4580734"/>
              <a:gd name="connsiteX11" fmla="*/ 1226968 w 7361810"/>
              <a:gd name="connsiteY11" fmla="*/ 4445904 h 4580734"/>
              <a:gd name="connsiteX12" fmla="*/ 0 w 7361810"/>
              <a:gd name="connsiteY12" fmla="*/ 4445904 h 4580734"/>
              <a:gd name="connsiteX13" fmla="*/ 0 w 7361810"/>
              <a:gd name="connsiteY13" fmla="*/ 3704920 h 4580734"/>
              <a:gd name="connsiteX14" fmla="*/ 0 w 7361810"/>
              <a:gd name="connsiteY14" fmla="*/ 2593444 h 4580734"/>
              <a:gd name="connsiteX15" fmla="*/ 0 w 7361810"/>
              <a:gd name="connsiteY15" fmla="*/ 2593444 h 4580734"/>
              <a:gd name="connsiteX16" fmla="*/ 0 w 7361810"/>
              <a:gd name="connsiteY16" fmla="*/ 0 h 4580734"/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5835673 w 7361810"/>
              <a:gd name="connsiteY9" fmla="*/ 4445904 h 4445904"/>
              <a:gd name="connsiteX10" fmla="*/ 1226968 w 7361810"/>
              <a:gd name="connsiteY10" fmla="*/ 4445904 h 4445904"/>
              <a:gd name="connsiteX11" fmla="*/ 0 w 7361810"/>
              <a:gd name="connsiteY11" fmla="*/ 4445904 h 4445904"/>
              <a:gd name="connsiteX12" fmla="*/ 0 w 7361810"/>
              <a:gd name="connsiteY12" fmla="*/ 3704920 h 4445904"/>
              <a:gd name="connsiteX13" fmla="*/ 0 w 7361810"/>
              <a:gd name="connsiteY13" fmla="*/ 2593444 h 4445904"/>
              <a:gd name="connsiteX14" fmla="*/ 0 w 7361810"/>
              <a:gd name="connsiteY14" fmla="*/ 2593444 h 4445904"/>
              <a:gd name="connsiteX15" fmla="*/ 0 w 7361810"/>
              <a:gd name="connsiteY15" fmla="*/ 0 h 4445904"/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1226968 w 7361810"/>
              <a:gd name="connsiteY9" fmla="*/ 4445904 h 4445904"/>
              <a:gd name="connsiteX10" fmla="*/ 0 w 7361810"/>
              <a:gd name="connsiteY10" fmla="*/ 4445904 h 4445904"/>
              <a:gd name="connsiteX11" fmla="*/ 0 w 7361810"/>
              <a:gd name="connsiteY11" fmla="*/ 3704920 h 4445904"/>
              <a:gd name="connsiteX12" fmla="*/ 0 w 7361810"/>
              <a:gd name="connsiteY12" fmla="*/ 2593444 h 4445904"/>
              <a:gd name="connsiteX13" fmla="*/ 0 w 7361810"/>
              <a:gd name="connsiteY13" fmla="*/ 2593444 h 4445904"/>
              <a:gd name="connsiteX14" fmla="*/ 0 w 7361810"/>
              <a:gd name="connsiteY14" fmla="*/ 0 h 4445904"/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0 w 7361810"/>
              <a:gd name="connsiteY9" fmla="*/ 4445904 h 4445904"/>
              <a:gd name="connsiteX10" fmla="*/ 0 w 7361810"/>
              <a:gd name="connsiteY10" fmla="*/ 3704920 h 4445904"/>
              <a:gd name="connsiteX11" fmla="*/ 0 w 7361810"/>
              <a:gd name="connsiteY11" fmla="*/ 2593444 h 4445904"/>
              <a:gd name="connsiteX12" fmla="*/ 0 w 7361810"/>
              <a:gd name="connsiteY12" fmla="*/ 2593444 h 4445904"/>
              <a:gd name="connsiteX13" fmla="*/ 0 w 7361810"/>
              <a:gd name="connsiteY13" fmla="*/ 0 h 4445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361810" h="4445904">
                <a:moveTo>
                  <a:pt x="0" y="0"/>
                </a:moveTo>
                <a:lnTo>
                  <a:pt x="1226968" y="0"/>
                </a:lnTo>
                <a:lnTo>
                  <a:pt x="1226968" y="0"/>
                </a:lnTo>
                <a:lnTo>
                  <a:pt x="3067421" y="0"/>
                </a:lnTo>
                <a:lnTo>
                  <a:pt x="7361810" y="0"/>
                </a:lnTo>
                <a:lnTo>
                  <a:pt x="7361810" y="2593444"/>
                </a:lnTo>
                <a:lnTo>
                  <a:pt x="7361810" y="2593444"/>
                </a:lnTo>
                <a:lnTo>
                  <a:pt x="7361810" y="3704920"/>
                </a:lnTo>
                <a:lnTo>
                  <a:pt x="7361810" y="4445904"/>
                </a:lnTo>
                <a:lnTo>
                  <a:pt x="0" y="4445904"/>
                </a:lnTo>
                <a:lnTo>
                  <a:pt x="0" y="3704920"/>
                </a:lnTo>
                <a:lnTo>
                  <a:pt x="0" y="2593444"/>
                </a:lnTo>
                <a:lnTo>
                  <a:pt x="0" y="2593444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 w="9525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" y="0"/>
            <a:ext cx="9144000" cy="791034"/>
          </a:xfrm>
          <a:prstGeom prst="rect">
            <a:avLst/>
          </a:prstGeom>
          <a:solidFill>
            <a:srgbClr val="375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44083">
              <a:defRPr/>
            </a:pPr>
            <a:endParaRPr lang="ru-RU" sz="1662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" name="Название 1"/>
          <p:cNvSpPr txBox="1">
            <a:spLocks/>
          </p:cNvSpPr>
          <p:nvPr/>
        </p:nvSpPr>
        <p:spPr>
          <a:xfrm>
            <a:off x="0" y="220336"/>
            <a:ext cx="9144000" cy="570697"/>
          </a:xfrm>
          <a:prstGeom prst="rect">
            <a:avLst/>
          </a:prstGeom>
        </p:spPr>
        <p:txBody>
          <a:bodyPr vert="horz" lIns="84406" tIns="42203" rIns="84406" bIns="42203" rtlCol="0" anchor="t" anchorCtr="0">
            <a:noAutofit/>
          </a:bodyPr>
          <a:lstStyle/>
          <a:p>
            <a:pPr algn="ctr" defTabSz="844083">
              <a:defRPr/>
            </a:pPr>
            <a:r>
              <a:rPr lang="ru-RU" sz="2000" b="1" dirty="0" smtClean="0">
                <a:solidFill>
                  <a:schemeClr val="bg1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КАК ПРОВЕРИТЬ ХОД ВЫПОЛНЕНИЯ РАБОТ УЧЕНИКАМИ</a:t>
            </a:r>
            <a:endParaRPr lang="ru-RU" sz="2000" b="1" dirty="0">
              <a:solidFill>
                <a:schemeClr val="bg1"/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9" name="Рисунок 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10" y="1412478"/>
            <a:ext cx="5934075" cy="2847975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Прямоугольная выноска 9"/>
          <p:cNvSpPr/>
          <p:nvPr/>
        </p:nvSpPr>
        <p:spPr>
          <a:xfrm rot="10800000" flipH="1">
            <a:off x="1565453" y="4133088"/>
            <a:ext cx="7285940" cy="2377437"/>
          </a:xfrm>
          <a:prstGeom prst="wedgeRectCallout">
            <a:avLst>
              <a:gd name="adj1" fmla="val -33458"/>
              <a:gd name="adj2" fmla="val 59523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rgbClr val="85A6C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1923897" y="4418382"/>
            <a:ext cx="6590993" cy="1885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Индикатор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прогресса прохождения диагностической работы.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/>
            </a:r>
            <a:b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</a:b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Отображается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в колонке «Прогресс».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Индикатор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оценивания работы (информация о том, требуется экспертиза развернутых ответов для данной работы или нет). Отображается в колонке «Оценивание / результат» до оценивания работы.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Итоговый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результат за выполненную работу (сумма баллов автоматизированного и экспертного оценивания работы). Отображается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/>
            </a:r>
            <a:b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</a:b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в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колонке «Оценивание / результат» после оценивания работы.</a:t>
            </a:r>
          </a:p>
        </p:txBody>
      </p:sp>
    </p:spTree>
    <p:extLst>
      <p:ext uri="{BB962C8B-B14F-4D97-AF65-F5344CB8AC3E}">
        <p14:creationId xmlns:p14="http://schemas.microsoft.com/office/powerpoint/2010/main" val="814387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ая выноска 25"/>
          <p:cNvSpPr/>
          <p:nvPr/>
        </p:nvSpPr>
        <p:spPr>
          <a:xfrm rot="10800000">
            <a:off x="413309" y="1108799"/>
            <a:ext cx="8317381" cy="5262739"/>
          </a:xfrm>
          <a:custGeom>
            <a:avLst/>
            <a:gdLst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3067421 w 7361810"/>
              <a:gd name="connsiteY9" fmla="*/ 4445904 h 4445904"/>
              <a:gd name="connsiteX10" fmla="*/ 2297106 w 7361810"/>
              <a:gd name="connsiteY10" fmla="*/ 4712258 h 4445904"/>
              <a:gd name="connsiteX11" fmla="*/ 1226968 w 7361810"/>
              <a:gd name="connsiteY11" fmla="*/ 4445904 h 4445904"/>
              <a:gd name="connsiteX12" fmla="*/ 0 w 7361810"/>
              <a:gd name="connsiteY12" fmla="*/ 4445904 h 4445904"/>
              <a:gd name="connsiteX13" fmla="*/ 0 w 7361810"/>
              <a:gd name="connsiteY13" fmla="*/ 3704920 h 4445904"/>
              <a:gd name="connsiteX14" fmla="*/ 0 w 7361810"/>
              <a:gd name="connsiteY14" fmla="*/ 2593444 h 4445904"/>
              <a:gd name="connsiteX15" fmla="*/ 0 w 7361810"/>
              <a:gd name="connsiteY15" fmla="*/ 2593444 h 4445904"/>
              <a:gd name="connsiteX16" fmla="*/ 0 w 7361810"/>
              <a:gd name="connsiteY16" fmla="*/ 0 h 4445904"/>
              <a:gd name="connsiteX0" fmla="*/ 0 w 7361810"/>
              <a:gd name="connsiteY0" fmla="*/ 0 h 4712258"/>
              <a:gd name="connsiteX1" fmla="*/ 1226968 w 7361810"/>
              <a:gd name="connsiteY1" fmla="*/ 0 h 4712258"/>
              <a:gd name="connsiteX2" fmla="*/ 1226968 w 7361810"/>
              <a:gd name="connsiteY2" fmla="*/ 0 h 4712258"/>
              <a:gd name="connsiteX3" fmla="*/ 3067421 w 7361810"/>
              <a:gd name="connsiteY3" fmla="*/ 0 h 4712258"/>
              <a:gd name="connsiteX4" fmla="*/ 7361810 w 7361810"/>
              <a:gd name="connsiteY4" fmla="*/ 0 h 4712258"/>
              <a:gd name="connsiteX5" fmla="*/ 7361810 w 7361810"/>
              <a:gd name="connsiteY5" fmla="*/ 2593444 h 4712258"/>
              <a:gd name="connsiteX6" fmla="*/ 7361810 w 7361810"/>
              <a:gd name="connsiteY6" fmla="*/ 2593444 h 4712258"/>
              <a:gd name="connsiteX7" fmla="*/ 7361810 w 7361810"/>
              <a:gd name="connsiteY7" fmla="*/ 3704920 h 4712258"/>
              <a:gd name="connsiteX8" fmla="*/ 7361810 w 7361810"/>
              <a:gd name="connsiteY8" fmla="*/ 4445904 h 4712258"/>
              <a:gd name="connsiteX9" fmla="*/ 5835673 w 7361810"/>
              <a:gd name="connsiteY9" fmla="*/ 4445904 h 4712258"/>
              <a:gd name="connsiteX10" fmla="*/ 2297106 w 7361810"/>
              <a:gd name="connsiteY10" fmla="*/ 4712258 h 4712258"/>
              <a:gd name="connsiteX11" fmla="*/ 1226968 w 7361810"/>
              <a:gd name="connsiteY11" fmla="*/ 4445904 h 4712258"/>
              <a:gd name="connsiteX12" fmla="*/ 0 w 7361810"/>
              <a:gd name="connsiteY12" fmla="*/ 4445904 h 4712258"/>
              <a:gd name="connsiteX13" fmla="*/ 0 w 7361810"/>
              <a:gd name="connsiteY13" fmla="*/ 3704920 h 4712258"/>
              <a:gd name="connsiteX14" fmla="*/ 0 w 7361810"/>
              <a:gd name="connsiteY14" fmla="*/ 2593444 h 4712258"/>
              <a:gd name="connsiteX15" fmla="*/ 0 w 7361810"/>
              <a:gd name="connsiteY15" fmla="*/ 2593444 h 4712258"/>
              <a:gd name="connsiteX16" fmla="*/ 0 w 7361810"/>
              <a:gd name="connsiteY16" fmla="*/ 0 h 4712258"/>
              <a:gd name="connsiteX0" fmla="*/ 0 w 7361810"/>
              <a:gd name="connsiteY0" fmla="*/ 0 h 4793677"/>
              <a:gd name="connsiteX1" fmla="*/ 1226968 w 7361810"/>
              <a:gd name="connsiteY1" fmla="*/ 0 h 4793677"/>
              <a:gd name="connsiteX2" fmla="*/ 1226968 w 7361810"/>
              <a:gd name="connsiteY2" fmla="*/ 0 h 4793677"/>
              <a:gd name="connsiteX3" fmla="*/ 3067421 w 7361810"/>
              <a:gd name="connsiteY3" fmla="*/ 0 h 4793677"/>
              <a:gd name="connsiteX4" fmla="*/ 7361810 w 7361810"/>
              <a:gd name="connsiteY4" fmla="*/ 0 h 4793677"/>
              <a:gd name="connsiteX5" fmla="*/ 7361810 w 7361810"/>
              <a:gd name="connsiteY5" fmla="*/ 2593444 h 4793677"/>
              <a:gd name="connsiteX6" fmla="*/ 7361810 w 7361810"/>
              <a:gd name="connsiteY6" fmla="*/ 2593444 h 4793677"/>
              <a:gd name="connsiteX7" fmla="*/ 7361810 w 7361810"/>
              <a:gd name="connsiteY7" fmla="*/ 3704920 h 4793677"/>
              <a:gd name="connsiteX8" fmla="*/ 7361810 w 7361810"/>
              <a:gd name="connsiteY8" fmla="*/ 4445904 h 4793677"/>
              <a:gd name="connsiteX9" fmla="*/ 5835673 w 7361810"/>
              <a:gd name="connsiteY9" fmla="*/ 4445904 h 4793677"/>
              <a:gd name="connsiteX10" fmla="*/ 3612339 w 7361810"/>
              <a:gd name="connsiteY10" fmla="*/ 4793677 h 4793677"/>
              <a:gd name="connsiteX11" fmla="*/ 1226968 w 7361810"/>
              <a:gd name="connsiteY11" fmla="*/ 4445904 h 4793677"/>
              <a:gd name="connsiteX12" fmla="*/ 0 w 7361810"/>
              <a:gd name="connsiteY12" fmla="*/ 4445904 h 4793677"/>
              <a:gd name="connsiteX13" fmla="*/ 0 w 7361810"/>
              <a:gd name="connsiteY13" fmla="*/ 3704920 h 4793677"/>
              <a:gd name="connsiteX14" fmla="*/ 0 w 7361810"/>
              <a:gd name="connsiteY14" fmla="*/ 2593444 h 4793677"/>
              <a:gd name="connsiteX15" fmla="*/ 0 w 7361810"/>
              <a:gd name="connsiteY15" fmla="*/ 2593444 h 4793677"/>
              <a:gd name="connsiteX16" fmla="*/ 0 w 7361810"/>
              <a:gd name="connsiteY16" fmla="*/ 0 h 4793677"/>
              <a:gd name="connsiteX0" fmla="*/ 0 w 7361810"/>
              <a:gd name="connsiteY0" fmla="*/ 0 h 4580734"/>
              <a:gd name="connsiteX1" fmla="*/ 1226968 w 7361810"/>
              <a:gd name="connsiteY1" fmla="*/ 0 h 4580734"/>
              <a:gd name="connsiteX2" fmla="*/ 1226968 w 7361810"/>
              <a:gd name="connsiteY2" fmla="*/ 0 h 4580734"/>
              <a:gd name="connsiteX3" fmla="*/ 3067421 w 7361810"/>
              <a:gd name="connsiteY3" fmla="*/ 0 h 4580734"/>
              <a:gd name="connsiteX4" fmla="*/ 7361810 w 7361810"/>
              <a:gd name="connsiteY4" fmla="*/ 0 h 4580734"/>
              <a:gd name="connsiteX5" fmla="*/ 7361810 w 7361810"/>
              <a:gd name="connsiteY5" fmla="*/ 2593444 h 4580734"/>
              <a:gd name="connsiteX6" fmla="*/ 7361810 w 7361810"/>
              <a:gd name="connsiteY6" fmla="*/ 2593444 h 4580734"/>
              <a:gd name="connsiteX7" fmla="*/ 7361810 w 7361810"/>
              <a:gd name="connsiteY7" fmla="*/ 3704920 h 4580734"/>
              <a:gd name="connsiteX8" fmla="*/ 7361810 w 7361810"/>
              <a:gd name="connsiteY8" fmla="*/ 4445904 h 4580734"/>
              <a:gd name="connsiteX9" fmla="*/ 5835673 w 7361810"/>
              <a:gd name="connsiteY9" fmla="*/ 4445904 h 4580734"/>
              <a:gd name="connsiteX10" fmla="*/ 3618602 w 7361810"/>
              <a:gd name="connsiteY10" fmla="*/ 4580734 h 4580734"/>
              <a:gd name="connsiteX11" fmla="*/ 1226968 w 7361810"/>
              <a:gd name="connsiteY11" fmla="*/ 4445904 h 4580734"/>
              <a:gd name="connsiteX12" fmla="*/ 0 w 7361810"/>
              <a:gd name="connsiteY12" fmla="*/ 4445904 h 4580734"/>
              <a:gd name="connsiteX13" fmla="*/ 0 w 7361810"/>
              <a:gd name="connsiteY13" fmla="*/ 3704920 h 4580734"/>
              <a:gd name="connsiteX14" fmla="*/ 0 w 7361810"/>
              <a:gd name="connsiteY14" fmla="*/ 2593444 h 4580734"/>
              <a:gd name="connsiteX15" fmla="*/ 0 w 7361810"/>
              <a:gd name="connsiteY15" fmla="*/ 2593444 h 4580734"/>
              <a:gd name="connsiteX16" fmla="*/ 0 w 7361810"/>
              <a:gd name="connsiteY16" fmla="*/ 0 h 4580734"/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5835673 w 7361810"/>
              <a:gd name="connsiteY9" fmla="*/ 4445904 h 4445904"/>
              <a:gd name="connsiteX10" fmla="*/ 1226968 w 7361810"/>
              <a:gd name="connsiteY10" fmla="*/ 4445904 h 4445904"/>
              <a:gd name="connsiteX11" fmla="*/ 0 w 7361810"/>
              <a:gd name="connsiteY11" fmla="*/ 4445904 h 4445904"/>
              <a:gd name="connsiteX12" fmla="*/ 0 w 7361810"/>
              <a:gd name="connsiteY12" fmla="*/ 3704920 h 4445904"/>
              <a:gd name="connsiteX13" fmla="*/ 0 w 7361810"/>
              <a:gd name="connsiteY13" fmla="*/ 2593444 h 4445904"/>
              <a:gd name="connsiteX14" fmla="*/ 0 w 7361810"/>
              <a:gd name="connsiteY14" fmla="*/ 2593444 h 4445904"/>
              <a:gd name="connsiteX15" fmla="*/ 0 w 7361810"/>
              <a:gd name="connsiteY15" fmla="*/ 0 h 4445904"/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1226968 w 7361810"/>
              <a:gd name="connsiteY9" fmla="*/ 4445904 h 4445904"/>
              <a:gd name="connsiteX10" fmla="*/ 0 w 7361810"/>
              <a:gd name="connsiteY10" fmla="*/ 4445904 h 4445904"/>
              <a:gd name="connsiteX11" fmla="*/ 0 w 7361810"/>
              <a:gd name="connsiteY11" fmla="*/ 3704920 h 4445904"/>
              <a:gd name="connsiteX12" fmla="*/ 0 w 7361810"/>
              <a:gd name="connsiteY12" fmla="*/ 2593444 h 4445904"/>
              <a:gd name="connsiteX13" fmla="*/ 0 w 7361810"/>
              <a:gd name="connsiteY13" fmla="*/ 2593444 h 4445904"/>
              <a:gd name="connsiteX14" fmla="*/ 0 w 7361810"/>
              <a:gd name="connsiteY14" fmla="*/ 0 h 4445904"/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0 w 7361810"/>
              <a:gd name="connsiteY9" fmla="*/ 4445904 h 4445904"/>
              <a:gd name="connsiteX10" fmla="*/ 0 w 7361810"/>
              <a:gd name="connsiteY10" fmla="*/ 3704920 h 4445904"/>
              <a:gd name="connsiteX11" fmla="*/ 0 w 7361810"/>
              <a:gd name="connsiteY11" fmla="*/ 2593444 h 4445904"/>
              <a:gd name="connsiteX12" fmla="*/ 0 w 7361810"/>
              <a:gd name="connsiteY12" fmla="*/ 2593444 h 4445904"/>
              <a:gd name="connsiteX13" fmla="*/ 0 w 7361810"/>
              <a:gd name="connsiteY13" fmla="*/ 0 h 4445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361810" h="4445904">
                <a:moveTo>
                  <a:pt x="0" y="0"/>
                </a:moveTo>
                <a:lnTo>
                  <a:pt x="1226968" y="0"/>
                </a:lnTo>
                <a:lnTo>
                  <a:pt x="1226968" y="0"/>
                </a:lnTo>
                <a:lnTo>
                  <a:pt x="3067421" y="0"/>
                </a:lnTo>
                <a:lnTo>
                  <a:pt x="7361810" y="0"/>
                </a:lnTo>
                <a:lnTo>
                  <a:pt x="7361810" y="2593444"/>
                </a:lnTo>
                <a:lnTo>
                  <a:pt x="7361810" y="2593444"/>
                </a:lnTo>
                <a:lnTo>
                  <a:pt x="7361810" y="3704920"/>
                </a:lnTo>
                <a:lnTo>
                  <a:pt x="7361810" y="4445904"/>
                </a:lnTo>
                <a:lnTo>
                  <a:pt x="0" y="4445904"/>
                </a:lnTo>
                <a:lnTo>
                  <a:pt x="0" y="3704920"/>
                </a:lnTo>
                <a:lnTo>
                  <a:pt x="0" y="2593444"/>
                </a:lnTo>
                <a:lnTo>
                  <a:pt x="0" y="2593444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 w="9525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" y="0"/>
            <a:ext cx="9144000" cy="791034"/>
          </a:xfrm>
          <a:prstGeom prst="rect">
            <a:avLst/>
          </a:prstGeom>
          <a:solidFill>
            <a:srgbClr val="375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44083">
              <a:defRPr/>
            </a:pPr>
            <a:endParaRPr lang="ru-RU" sz="1662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" name="Название 1"/>
          <p:cNvSpPr txBox="1">
            <a:spLocks/>
          </p:cNvSpPr>
          <p:nvPr/>
        </p:nvSpPr>
        <p:spPr>
          <a:xfrm>
            <a:off x="0" y="220336"/>
            <a:ext cx="9144000" cy="570697"/>
          </a:xfrm>
          <a:prstGeom prst="rect">
            <a:avLst/>
          </a:prstGeom>
        </p:spPr>
        <p:txBody>
          <a:bodyPr vert="horz" lIns="84406" tIns="42203" rIns="84406" bIns="42203" rtlCol="0" anchor="t" anchorCtr="0">
            <a:noAutofit/>
          </a:bodyPr>
          <a:lstStyle/>
          <a:p>
            <a:pPr algn="ctr" defTabSz="844083">
              <a:defRPr/>
            </a:pPr>
            <a:r>
              <a:rPr lang="ru-RU" sz="2000" b="1" dirty="0" smtClean="0">
                <a:solidFill>
                  <a:schemeClr val="bg1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КАК ПРОВЕСТИ ЭКСПЕРТИЗУ РАБОТ УЧЕНИКОВ?</a:t>
            </a:r>
            <a:endParaRPr lang="ru-RU" sz="2000" b="1" dirty="0">
              <a:solidFill>
                <a:schemeClr val="bg1"/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250" y="1367172"/>
            <a:ext cx="7579766" cy="3637801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Прямоугольная выноска 11"/>
          <p:cNvSpPr/>
          <p:nvPr/>
        </p:nvSpPr>
        <p:spPr>
          <a:xfrm rot="10800000" flipH="1">
            <a:off x="1259184" y="4358639"/>
            <a:ext cx="5258659" cy="1815390"/>
          </a:xfrm>
          <a:prstGeom prst="wedgeRectCallout">
            <a:avLst>
              <a:gd name="adj1" fmla="val 56406"/>
              <a:gd name="adj2" fmla="val 107475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rgbClr val="85A6C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616660" y="4658564"/>
            <a:ext cx="4784139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Шаг 1. </a:t>
            </a:r>
          </a:p>
          <a:p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На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странице проведения мероприятия из перечня работ выберите работу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с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пометкой «Требуется экспертиза» и нажмите на данную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запись.</a:t>
            </a:r>
          </a:p>
          <a:p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Проводить проверку выполненной работы рекомендуется в течение 3 (трех) дней после выполнения ее учеником</a:t>
            </a:r>
          </a:p>
        </p:txBody>
      </p:sp>
    </p:spTree>
    <p:extLst>
      <p:ext uri="{BB962C8B-B14F-4D97-AF65-F5344CB8AC3E}">
        <p14:creationId xmlns:p14="http://schemas.microsoft.com/office/powerpoint/2010/main" val="3546063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ая выноска 25"/>
          <p:cNvSpPr/>
          <p:nvPr/>
        </p:nvSpPr>
        <p:spPr>
          <a:xfrm rot="10800000">
            <a:off x="444500" y="1100799"/>
            <a:ext cx="8317381" cy="5262739"/>
          </a:xfrm>
          <a:custGeom>
            <a:avLst/>
            <a:gdLst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3067421 w 7361810"/>
              <a:gd name="connsiteY9" fmla="*/ 4445904 h 4445904"/>
              <a:gd name="connsiteX10" fmla="*/ 2297106 w 7361810"/>
              <a:gd name="connsiteY10" fmla="*/ 4712258 h 4445904"/>
              <a:gd name="connsiteX11" fmla="*/ 1226968 w 7361810"/>
              <a:gd name="connsiteY11" fmla="*/ 4445904 h 4445904"/>
              <a:gd name="connsiteX12" fmla="*/ 0 w 7361810"/>
              <a:gd name="connsiteY12" fmla="*/ 4445904 h 4445904"/>
              <a:gd name="connsiteX13" fmla="*/ 0 w 7361810"/>
              <a:gd name="connsiteY13" fmla="*/ 3704920 h 4445904"/>
              <a:gd name="connsiteX14" fmla="*/ 0 w 7361810"/>
              <a:gd name="connsiteY14" fmla="*/ 2593444 h 4445904"/>
              <a:gd name="connsiteX15" fmla="*/ 0 w 7361810"/>
              <a:gd name="connsiteY15" fmla="*/ 2593444 h 4445904"/>
              <a:gd name="connsiteX16" fmla="*/ 0 w 7361810"/>
              <a:gd name="connsiteY16" fmla="*/ 0 h 4445904"/>
              <a:gd name="connsiteX0" fmla="*/ 0 w 7361810"/>
              <a:gd name="connsiteY0" fmla="*/ 0 h 4712258"/>
              <a:gd name="connsiteX1" fmla="*/ 1226968 w 7361810"/>
              <a:gd name="connsiteY1" fmla="*/ 0 h 4712258"/>
              <a:gd name="connsiteX2" fmla="*/ 1226968 w 7361810"/>
              <a:gd name="connsiteY2" fmla="*/ 0 h 4712258"/>
              <a:gd name="connsiteX3" fmla="*/ 3067421 w 7361810"/>
              <a:gd name="connsiteY3" fmla="*/ 0 h 4712258"/>
              <a:gd name="connsiteX4" fmla="*/ 7361810 w 7361810"/>
              <a:gd name="connsiteY4" fmla="*/ 0 h 4712258"/>
              <a:gd name="connsiteX5" fmla="*/ 7361810 w 7361810"/>
              <a:gd name="connsiteY5" fmla="*/ 2593444 h 4712258"/>
              <a:gd name="connsiteX6" fmla="*/ 7361810 w 7361810"/>
              <a:gd name="connsiteY6" fmla="*/ 2593444 h 4712258"/>
              <a:gd name="connsiteX7" fmla="*/ 7361810 w 7361810"/>
              <a:gd name="connsiteY7" fmla="*/ 3704920 h 4712258"/>
              <a:gd name="connsiteX8" fmla="*/ 7361810 w 7361810"/>
              <a:gd name="connsiteY8" fmla="*/ 4445904 h 4712258"/>
              <a:gd name="connsiteX9" fmla="*/ 5835673 w 7361810"/>
              <a:gd name="connsiteY9" fmla="*/ 4445904 h 4712258"/>
              <a:gd name="connsiteX10" fmla="*/ 2297106 w 7361810"/>
              <a:gd name="connsiteY10" fmla="*/ 4712258 h 4712258"/>
              <a:gd name="connsiteX11" fmla="*/ 1226968 w 7361810"/>
              <a:gd name="connsiteY11" fmla="*/ 4445904 h 4712258"/>
              <a:gd name="connsiteX12" fmla="*/ 0 w 7361810"/>
              <a:gd name="connsiteY12" fmla="*/ 4445904 h 4712258"/>
              <a:gd name="connsiteX13" fmla="*/ 0 w 7361810"/>
              <a:gd name="connsiteY13" fmla="*/ 3704920 h 4712258"/>
              <a:gd name="connsiteX14" fmla="*/ 0 w 7361810"/>
              <a:gd name="connsiteY14" fmla="*/ 2593444 h 4712258"/>
              <a:gd name="connsiteX15" fmla="*/ 0 w 7361810"/>
              <a:gd name="connsiteY15" fmla="*/ 2593444 h 4712258"/>
              <a:gd name="connsiteX16" fmla="*/ 0 w 7361810"/>
              <a:gd name="connsiteY16" fmla="*/ 0 h 4712258"/>
              <a:gd name="connsiteX0" fmla="*/ 0 w 7361810"/>
              <a:gd name="connsiteY0" fmla="*/ 0 h 4793677"/>
              <a:gd name="connsiteX1" fmla="*/ 1226968 w 7361810"/>
              <a:gd name="connsiteY1" fmla="*/ 0 h 4793677"/>
              <a:gd name="connsiteX2" fmla="*/ 1226968 w 7361810"/>
              <a:gd name="connsiteY2" fmla="*/ 0 h 4793677"/>
              <a:gd name="connsiteX3" fmla="*/ 3067421 w 7361810"/>
              <a:gd name="connsiteY3" fmla="*/ 0 h 4793677"/>
              <a:gd name="connsiteX4" fmla="*/ 7361810 w 7361810"/>
              <a:gd name="connsiteY4" fmla="*/ 0 h 4793677"/>
              <a:gd name="connsiteX5" fmla="*/ 7361810 w 7361810"/>
              <a:gd name="connsiteY5" fmla="*/ 2593444 h 4793677"/>
              <a:gd name="connsiteX6" fmla="*/ 7361810 w 7361810"/>
              <a:gd name="connsiteY6" fmla="*/ 2593444 h 4793677"/>
              <a:gd name="connsiteX7" fmla="*/ 7361810 w 7361810"/>
              <a:gd name="connsiteY7" fmla="*/ 3704920 h 4793677"/>
              <a:gd name="connsiteX8" fmla="*/ 7361810 w 7361810"/>
              <a:gd name="connsiteY8" fmla="*/ 4445904 h 4793677"/>
              <a:gd name="connsiteX9" fmla="*/ 5835673 w 7361810"/>
              <a:gd name="connsiteY9" fmla="*/ 4445904 h 4793677"/>
              <a:gd name="connsiteX10" fmla="*/ 3612339 w 7361810"/>
              <a:gd name="connsiteY10" fmla="*/ 4793677 h 4793677"/>
              <a:gd name="connsiteX11" fmla="*/ 1226968 w 7361810"/>
              <a:gd name="connsiteY11" fmla="*/ 4445904 h 4793677"/>
              <a:gd name="connsiteX12" fmla="*/ 0 w 7361810"/>
              <a:gd name="connsiteY12" fmla="*/ 4445904 h 4793677"/>
              <a:gd name="connsiteX13" fmla="*/ 0 w 7361810"/>
              <a:gd name="connsiteY13" fmla="*/ 3704920 h 4793677"/>
              <a:gd name="connsiteX14" fmla="*/ 0 w 7361810"/>
              <a:gd name="connsiteY14" fmla="*/ 2593444 h 4793677"/>
              <a:gd name="connsiteX15" fmla="*/ 0 w 7361810"/>
              <a:gd name="connsiteY15" fmla="*/ 2593444 h 4793677"/>
              <a:gd name="connsiteX16" fmla="*/ 0 w 7361810"/>
              <a:gd name="connsiteY16" fmla="*/ 0 h 4793677"/>
              <a:gd name="connsiteX0" fmla="*/ 0 w 7361810"/>
              <a:gd name="connsiteY0" fmla="*/ 0 h 4580734"/>
              <a:gd name="connsiteX1" fmla="*/ 1226968 w 7361810"/>
              <a:gd name="connsiteY1" fmla="*/ 0 h 4580734"/>
              <a:gd name="connsiteX2" fmla="*/ 1226968 w 7361810"/>
              <a:gd name="connsiteY2" fmla="*/ 0 h 4580734"/>
              <a:gd name="connsiteX3" fmla="*/ 3067421 w 7361810"/>
              <a:gd name="connsiteY3" fmla="*/ 0 h 4580734"/>
              <a:gd name="connsiteX4" fmla="*/ 7361810 w 7361810"/>
              <a:gd name="connsiteY4" fmla="*/ 0 h 4580734"/>
              <a:gd name="connsiteX5" fmla="*/ 7361810 w 7361810"/>
              <a:gd name="connsiteY5" fmla="*/ 2593444 h 4580734"/>
              <a:gd name="connsiteX6" fmla="*/ 7361810 w 7361810"/>
              <a:gd name="connsiteY6" fmla="*/ 2593444 h 4580734"/>
              <a:gd name="connsiteX7" fmla="*/ 7361810 w 7361810"/>
              <a:gd name="connsiteY7" fmla="*/ 3704920 h 4580734"/>
              <a:gd name="connsiteX8" fmla="*/ 7361810 w 7361810"/>
              <a:gd name="connsiteY8" fmla="*/ 4445904 h 4580734"/>
              <a:gd name="connsiteX9" fmla="*/ 5835673 w 7361810"/>
              <a:gd name="connsiteY9" fmla="*/ 4445904 h 4580734"/>
              <a:gd name="connsiteX10" fmla="*/ 3618602 w 7361810"/>
              <a:gd name="connsiteY10" fmla="*/ 4580734 h 4580734"/>
              <a:gd name="connsiteX11" fmla="*/ 1226968 w 7361810"/>
              <a:gd name="connsiteY11" fmla="*/ 4445904 h 4580734"/>
              <a:gd name="connsiteX12" fmla="*/ 0 w 7361810"/>
              <a:gd name="connsiteY12" fmla="*/ 4445904 h 4580734"/>
              <a:gd name="connsiteX13" fmla="*/ 0 w 7361810"/>
              <a:gd name="connsiteY13" fmla="*/ 3704920 h 4580734"/>
              <a:gd name="connsiteX14" fmla="*/ 0 w 7361810"/>
              <a:gd name="connsiteY14" fmla="*/ 2593444 h 4580734"/>
              <a:gd name="connsiteX15" fmla="*/ 0 w 7361810"/>
              <a:gd name="connsiteY15" fmla="*/ 2593444 h 4580734"/>
              <a:gd name="connsiteX16" fmla="*/ 0 w 7361810"/>
              <a:gd name="connsiteY16" fmla="*/ 0 h 4580734"/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5835673 w 7361810"/>
              <a:gd name="connsiteY9" fmla="*/ 4445904 h 4445904"/>
              <a:gd name="connsiteX10" fmla="*/ 1226968 w 7361810"/>
              <a:gd name="connsiteY10" fmla="*/ 4445904 h 4445904"/>
              <a:gd name="connsiteX11" fmla="*/ 0 w 7361810"/>
              <a:gd name="connsiteY11" fmla="*/ 4445904 h 4445904"/>
              <a:gd name="connsiteX12" fmla="*/ 0 w 7361810"/>
              <a:gd name="connsiteY12" fmla="*/ 3704920 h 4445904"/>
              <a:gd name="connsiteX13" fmla="*/ 0 w 7361810"/>
              <a:gd name="connsiteY13" fmla="*/ 2593444 h 4445904"/>
              <a:gd name="connsiteX14" fmla="*/ 0 w 7361810"/>
              <a:gd name="connsiteY14" fmla="*/ 2593444 h 4445904"/>
              <a:gd name="connsiteX15" fmla="*/ 0 w 7361810"/>
              <a:gd name="connsiteY15" fmla="*/ 0 h 4445904"/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1226968 w 7361810"/>
              <a:gd name="connsiteY9" fmla="*/ 4445904 h 4445904"/>
              <a:gd name="connsiteX10" fmla="*/ 0 w 7361810"/>
              <a:gd name="connsiteY10" fmla="*/ 4445904 h 4445904"/>
              <a:gd name="connsiteX11" fmla="*/ 0 w 7361810"/>
              <a:gd name="connsiteY11" fmla="*/ 3704920 h 4445904"/>
              <a:gd name="connsiteX12" fmla="*/ 0 w 7361810"/>
              <a:gd name="connsiteY12" fmla="*/ 2593444 h 4445904"/>
              <a:gd name="connsiteX13" fmla="*/ 0 w 7361810"/>
              <a:gd name="connsiteY13" fmla="*/ 2593444 h 4445904"/>
              <a:gd name="connsiteX14" fmla="*/ 0 w 7361810"/>
              <a:gd name="connsiteY14" fmla="*/ 0 h 4445904"/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0 w 7361810"/>
              <a:gd name="connsiteY9" fmla="*/ 4445904 h 4445904"/>
              <a:gd name="connsiteX10" fmla="*/ 0 w 7361810"/>
              <a:gd name="connsiteY10" fmla="*/ 3704920 h 4445904"/>
              <a:gd name="connsiteX11" fmla="*/ 0 w 7361810"/>
              <a:gd name="connsiteY11" fmla="*/ 2593444 h 4445904"/>
              <a:gd name="connsiteX12" fmla="*/ 0 w 7361810"/>
              <a:gd name="connsiteY12" fmla="*/ 2593444 h 4445904"/>
              <a:gd name="connsiteX13" fmla="*/ 0 w 7361810"/>
              <a:gd name="connsiteY13" fmla="*/ 0 h 4445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361810" h="4445904">
                <a:moveTo>
                  <a:pt x="0" y="0"/>
                </a:moveTo>
                <a:lnTo>
                  <a:pt x="1226968" y="0"/>
                </a:lnTo>
                <a:lnTo>
                  <a:pt x="1226968" y="0"/>
                </a:lnTo>
                <a:lnTo>
                  <a:pt x="3067421" y="0"/>
                </a:lnTo>
                <a:lnTo>
                  <a:pt x="7361810" y="0"/>
                </a:lnTo>
                <a:lnTo>
                  <a:pt x="7361810" y="2593444"/>
                </a:lnTo>
                <a:lnTo>
                  <a:pt x="7361810" y="2593444"/>
                </a:lnTo>
                <a:lnTo>
                  <a:pt x="7361810" y="3704920"/>
                </a:lnTo>
                <a:lnTo>
                  <a:pt x="7361810" y="4445904"/>
                </a:lnTo>
                <a:lnTo>
                  <a:pt x="0" y="4445904"/>
                </a:lnTo>
                <a:lnTo>
                  <a:pt x="0" y="3704920"/>
                </a:lnTo>
                <a:lnTo>
                  <a:pt x="0" y="2593444"/>
                </a:lnTo>
                <a:lnTo>
                  <a:pt x="0" y="2593444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 w="9525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587" y="1134667"/>
            <a:ext cx="7477125" cy="394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" y="0"/>
            <a:ext cx="9144000" cy="791034"/>
          </a:xfrm>
          <a:prstGeom prst="rect">
            <a:avLst/>
          </a:prstGeom>
          <a:solidFill>
            <a:srgbClr val="375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44083">
              <a:defRPr/>
            </a:pPr>
            <a:endParaRPr lang="ru-RU" sz="1662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" name="Название 1"/>
          <p:cNvSpPr txBox="1">
            <a:spLocks/>
          </p:cNvSpPr>
          <p:nvPr/>
        </p:nvSpPr>
        <p:spPr>
          <a:xfrm>
            <a:off x="0" y="220336"/>
            <a:ext cx="9144000" cy="570697"/>
          </a:xfrm>
          <a:prstGeom prst="rect">
            <a:avLst/>
          </a:prstGeom>
        </p:spPr>
        <p:txBody>
          <a:bodyPr vert="horz" lIns="84406" tIns="42203" rIns="84406" bIns="42203" rtlCol="0" anchor="t" anchorCtr="0">
            <a:noAutofit/>
          </a:bodyPr>
          <a:lstStyle/>
          <a:p>
            <a:pPr algn="ctr" defTabSz="844083">
              <a:defRPr/>
            </a:pPr>
            <a:r>
              <a:rPr lang="ru-RU" sz="2000" b="1" dirty="0" smtClean="0">
                <a:solidFill>
                  <a:schemeClr val="bg1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КАК ПРОВЕСТИ ЭКСПЕРТИЗУ РАБОТ УЧЕНИКОВ?</a:t>
            </a:r>
            <a:endParaRPr lang="ru-RU" sz="2000" b="1" dirty="0">
              <a:solidFill>
                <a:schemeClr val="bg1"/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" name="Прямоугольная выноска 9"/>
          <p:cNvSpPr/>
          <p:nvPr/>
        </p:nvSpPr>
        <p:spPr>
          <a:xfrm rot="10800000" flipH="1">
            <a:off x="1986558" y="5175705"/>
            <a:ext cx="5903995" cy="1195834"/>
          </a:xfrm>
          <a:prstGeom prst="wedgeRectCallout">
            <a:avLst>
              <a:gd name="adj1" fmla="val -49964"/>
              <a:gd name="adj2" fmla="val 70509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rgbClr val="85A6C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2121723" y="5175705"/>
            <a:ext cx="563366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Шаг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2. 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  <a:p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На странице проведения экспертизы ознакомьтесь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с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сопроводительной документацией по проверке диагностической работы, нажав на кнопку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«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Критерии оценивания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».</a:t>
            </a:r>
            <a:endParaRPr lang="ru-RU" sz="1400" dirty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72277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ая выноска 25"/>
          <p:cNvSpPr/>
          <p:nvPr/>
        </p:nvSpPr>
        <p:spPr>
          <a:xfrm rot="10800000">
            <a:off x="413308" y="1108798"/>
            <a:ext cx="8317381" cy="5357838"/>
          </a:xfrm>
          <a:custGeom>
            <a:avLst/>
            <a:gdLst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3067421 w 7361810"/>
              <a:gd name="connsiteY9" fmla="*/ 4445904 h 4445904"/>
              <a:gd name="connsiteX10" fmla="*/ 2297106 w 7361810"/>
              <a:gd name="connsiteY10" fmla="*/ 4712258 h 4445904"/>
              <a:gd name="connsiteX11" fmla="*/ 1226968 w 7361810"/>
              <a:gd name="connsiteY11" fmla="*/ 4445904 h 4445904"/>
              <a:gd name="connsiteX12" fmla="*/ 0 w 7361810"/>
              <a:gd name="connsiteY12" fmla="*/ 4445904 h 4445904"/>
              <a:gd name="connsiteX13" fmla="*/ 0 w 7361810"/>
              <a:gd name="connsiteY13" fmla="*/ 3704920 h 4445904"/>
              <a:gd name="connsiteX14" fmla="*/ 0 w 7361810"/>
              <a:gd name="connsiteY14" fmla="*/ 2593444 h 4445904"/>
              <a:gd name="connsiteX15" fmla="*/ 0 w 7361810"/>
              <a:gd name="connsiteY15" fmla="*/ 2593444 h 4445904"/>
              <a:gd name="connsiteX16" fmla="*/ 0 w 7361810"/>
              <a:gd name="connsiteY16" fmla="*/ 0 h 4445904"/>
              <a:gd name="connsiteX0" fmla="*/ 0 w 7361810"/>
              <a:gd name="connsiteY0" fmla="*/ 0 h 4712258"/>
              <a:gd name="connsiteX1" fmla="*/ 1226968 w 7361810"/>
              <a:gd name="connsiteY1" fmla="*/ 0 h 4712258"/>
              <a:gd name="connsiteX2" fmla="*/ 1226968 w 7361810"/>
              <a:gd name="connsiteY2" fmla="*/ 0 h 4712258"/>
              <a:gd name="connsiteX3" fmla="*/ 3067421 w 7361810"/>
              <a:gd name="connsiteY3" fmla="*/ 0 h 4712258"/>
              <a:gd name="connsiteX4" fmla="*/ 7361810 w 7361810"/>
              <a:gd name="connsiteY4" fmla="*/ 0 h 4712258"/>
              <a:gd name="connsiteX5" fmla="*/ 7361810 w 7361810"/>
              <a:gd name="connsiteY5" fmla="*/ 2593444 h 4712258"/>
              <a:gd name="connsiteX6" fmla="*/ 7361810 w 7361810"/>
              <a:gd name="connsiteY6" fmla="*/ 2593444 h 4712258"/>
              <a:gd name="connsiteX7" fmla="*/ 7361810 w 7361810"/>
              <a:gd name="connsiteY7" fmla="*/ 3704920 h 4712258"/>
              <a:gd name="connsiteX8" fmla="*/ 7361810 w 7361810"/>
              <a:gd name="connsiteY8" fmla="*/ 4445904 h 4712258"/>
              <a:gd name="connsiteX9" fmla="*/ 5835673 w 7361810"/>
              <a:gd name="connsiteY9" fmla="*/ 4445904 h 4712258"/>
              <a:gd name="connsiteX10" fmla="*/ 2297106 w 7361810"/>
              <a:gd name="connsiteY10" fmla="*/ 4712258 h 4712258"/>
              <a:gd name="connsiteX11" fmla="*/ 1226968 w 7361810"/>
              <a:gd name="connsiteY11" fmla="*/ 4445904 h 4712258"/>
              <a:gd name="connsiteX12" fmla="*/ 0 w 7361810"/>
              <a:gd name="connsiteY12" fmla="*/ 4445904 h 4712258"/>
              <a:gd name="connsiteX13" fmla="*/ 0 w 7361810"/>
              <a:gd name="connsiteY13" fmla="*/ 3704920 h 4712258"/>
              <a:gd name="connsiteX14" fmla="*/ 0 w 7361810"/>
              <a:gd name="connsiteY14" fmla="*/ 2593444 h 4712258"/>
              <a:gd name="connsiteX15" fmla="*/ 0 w 7361810"/>
              <a:gd name="connsiteY15" fmla="*/ 2593444 h 4712258"/>
              <a:gd name="connsiteX16" fmla="*/ 0 w 7361810"/>
              <a:gd name="connsiteY16" fmla="*/ 0 h 4712258"/>
              <a:gd name="connsiteX0" fmla="*/ 0 w 7361810"/>
              <a:gd name="connsiteY0" fmla="*/ 0 h 4793677"/>
              <a:gd name="connsiteX1" fmla="*/ 1226968 w 7361810"/>
              <a:gd name="connsiteY1" fmla="*/ 0 h 4793677"/>
              <a:gd name="connsiteX2" fmla="*/ 1226968 w 7361810"/>
              <a:gd name="connsiteY2" fmla="*/ 0 h 4793677"/>
              <a:gd name="connsiteX3" fmla="*/ 3067421 w 7361810"/>
              <a:gd name="connsiteY3" fmla="*/ 0 h 4793677"/>
              <a:gd name="connsiteX4" fmla="*/ 7361810 w 7361810"/>
              <a:gd name="connsiteY4" fmla="*/ 0 h 4793677"/>
              <a:gd name="connsiteX5" fmla="*/ 7361810 w 7361810"/>
              <a:gd name="connsiteY5" fmla="*/ 2593444 h 4793677"/>
              <a:gd name="connsiteX6" fmla="*/ 7361810 w 7361810"/>
              <a:gd name="connsiteY6" fmla="*/ 2593444 h 4793677"/>
              <a:gd name="connsiteX7" fmla="*/ 7361810 w 7361810"/>
              <a:gd name="connsiteY7" fmla="*/ 3704920 h 4793677"/>
              <a:gd name="connsiteX8" fmla="*/ 7361810 w 7361810"/>
              <a:gd name="connsiteY8" fmla="*/ 4445904 h 4793677"/>
              <a:gd name="connsiteX9" fmla="*/ 5835673 w 7361810"/>
              <a:gd name="connsiteY9" fmla="*/ 4445904 h 4793677"/>
              <a:gd name="connsiteX10" fmla="*/ 3612339 w 7361810"/>
              <a:gd name="connsiteY10" fmla="*/ 4793677 h 4793677"/>
              <a:gd name="connsiteX11" fmla="*/ 1226968 w 7361810"/>
              <a:gd name="connsiteY11" fmla="*/ 4445904 h 4793677"/>
              <a:gd name="connsiteX12" fmla="*/ 0 w 7361810"/>
              <a:gd name="connsiteY12" fmla="*/ 4445904 h 4793677"/>
              <a:gd name="connsiteX13" fmla="*/ 0 w 7361810"/>
              <a:gd name="connsiteY13" fmla="*/ 3704920 h 4793677"/>
              <a:gd name="connsiteX14" fmla="*/ 0 w 7361810"/>
              <a:gd name="connsiteY14" fmla="*/ 2593444 h 4793677"/>
              <a:gd name="connsiteX15" fmla="*/ 0 w 7361810"/>
              <a:gd name="connsiteY15" fmla="*/ 2593444 h 4793677"/>
              <a:gd name="connsiteX16" fmla="*/ 0 w 7361810"/>
              <a:gd name="connsiteY16" fmla="*/ 0 h 4793677"/>
              <a:gd name="connsiteX0" fmla="*/ 0 w 7361810"/>
              <a:gd name="connsiteY0" fmla="*/ 0 h 4580734"/>
              <a:gd name="connsiteX1" fmla="*/ 1226968 w 7361810"/>
              <a:gd name="connsiteY1" fmla="*/ 0 h 4580734"/>
              <a:gd name="connsiteX2" fmla="*/ 1226968 w 7361810"/>
              <a:gd name="connsiteY2" fmla="*/ 0 h 4580734"/>
              <a:gd name="connsiteX3" fmla="*/ 3067421 w 7361810"/>
              <a:gd name="connsiteY3" fmla="*/ 0 h 4580734"/>
              <a:gd name="connsiteX4" fmla="*/ 7361810 w 7361810"/>
              <a:gd name="connsiteY4" fmla="*/ 0 h 4580734"/>
              <a:gd name="connsiteX5" fmla="*/ 7361810 w 7361810"/>
              <a:gd name="connsiteY5" fmla="*/ 2593444 h 4580734"/>
              <a:gd name="connsiteX6" fmla="*/ 7361810 w 7361810"/>
              <a:gd name="connsiteY6" fmla="*/ 2593444 h 4580734"/>
              <a:gd name="connsiteX7" fmla="*/ 7361810 w 7361810"/>
              <a:gd name="connsiteY7" fmla="*/ 3704920 h 4580734"/>
              <a:gd name="connsiteX8" fmla="*/ 7361810 w 7361810"/>
              <a:gd name="connsiteY8" fmla="*/ 4445904 h 4580734"/>
              <a:gd name="connsiteX9" fmla="*/ 5835673 w 7361810"/>
              <a:gd name="connsiteY9" fmla="*/ 4445904 h 4580734"/>
              <a:gd name="connsiteX10" fmla="*/ 3618602 w 7361810"/>
              <a:gd name="connsiteY10" fmla="*/ 4580734 h 4580734"/>
              <a:gd name="connsiteX11" fmla="*/ 1226968 w 7361810"/>
              <a:gd name="connsiteY11" fmla="*/ 4445904 h 4580734"/>
              <a:gd name="connsiteX12" fmla="*/ 0 w 7361810"/>
              <a:gd name="connsiteY12" fmla="*/ 4445904 h 4580734"/>
              <a:gd name="connsiteX13" fmla="*/ 0 w 7361810"/>
              <a:gd name="connsiteY13" fmla="*/ 3704920 h 4580734"/>
              <a:gd name="connsiteX14" fmla="*/ 0 w 7361810"/>
              <a:gd name="connsiteY14" fmla="*/ 2593444 h 4580734"/>
              <a:gd name="connsiteX15" fmla="*/ 0 w 7361810"/>
              <a:gd name="connsiteY15" fmla="*/ 2593444 h 4580734"/>
              <a:gd name="connsiteX16" fmla="*/ 0 w 7361810"/>
              <a:gd name="connsiteY16" fmla="*/ 0 h 4580734"/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5835673 w 7361810"/>
              <a:gd name="connsiteY9" fmla="*/ 4445904 h 4445904"/>
              <a:gd name="connsiteX10" fmla="*/ 1226968 w 7361810"/>
              <a:gd name="connsiteY10" fmla="*/ 4445904 h 4445904"/>
              <a:gd name="connsiteX11" fmla="*/ 0 w 7361810"/>
              <a:gd name="connsiteY11" fmla="*/ 4445904 h 4445904"/>
              <a:gd name="connsiteX12" fmla="*/ 0 w 7361810"/>
              <a:gd name="connsiteY12" fmla="*/ 3704920 h 4445904"/>
              <a:gd name="connsiteX13" fmla="*/ 0 w 7361810"/>
              <a:gd name="connsiteY13" fmla="*/ 2593444 h 4445904"/>
              <a:gd name="connsiteX14" fmla="*/ 0 w 7361810"/>
              <a:gd name="connsiteY14" fmla="*/ 2593444 h 4445904"/>
              <a:gd name="connsiteX15" fmla="*/ 0 w 7361810"/>
              <a:gd name="connsiteY15" fmla="*/ 0 h 4445904"/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1226968 w 7361810"/>
              <a:gd name="connsiteY9" fmla="*/ 4445904 h 4445904"/>
              <a:gd name="connsiteX10" fmla="*/ 0 w 7361810"/>
              <a:gd name="connsiteY10" fmla="*/ 4445904 h 4445904"/>
              <a:gd name="connsiteX11" fmla="*/ 0 w 7361810"/>
              <a:gd name="connsiteY11" fmla="*/ 3704920 h 4445904"/>
              <a:gd name="connsiteX12" fmla="*/ 0 w 7361810"/>
              <a:gd name="connsiteY12" fmla="*/ 2593444 h 4445904"/>
              <a:gd name="connsiteX13" fmla="*/ 0 w 7361810"/>
              <a:gd name="connsiteY13" fmla="*/ 2593444 h 4445904"/>
              <a:gd name="connsiteX14" fmla="*/ 0 w 7361810"/>
              <a:gd name="connsiteY14" fmla="*/ 0 h 4445904"/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0 w 7361810"/>
              <a:gd name="connsiteY9" fmla="*/ 4445904 h 4445904"/>
              <a:gd name="connsiteX10" fmla="*/ 0 w 7361810"/>
              <a:gd name="connsiteY10" fmla="*/ 3704920 h 4445904"/>
              <a:gd name="connsiteX11" fmla="*/ 0 w 7361810"/>
              <a:gd name="connsiteY11" fmla="*/ 2593444 h 4445904"/>
              <a:gd name="connsiteX12" fmla="*/ 0 w 7361810"/>
              <a:gd name="connsiteY12" fmla="*/ 2593444 h 4445904"/>
              <a:gd name="connsiteX13" fmla="*/ 0 w 7361810"/>
              <a:gd name="connsiteY13" fmla="*/ 0 h 4445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361810" h="4445904">
                <a:moveTo>
                  <a:pt x="0" y="0"/>
                </a:moveTo>
                <a:lnTo>
                  <a:pt x="1226968" y="0"/>
                </a:lnTo>
                <a:lnTo>
                  <a:pt x="1226968" y="0"/>
                </a:lnTo>
                <a:lnTo>
                  <a:pt x="3067421" y="0"/>
                </a:lnTo>
                <a:lnTo>
                  <a:pt x="7361810" y="0"/>
                </a:lnTo>
                <a:lnTo>
                  <a:pt x="7361810" y="2593444"/>
                </a:lnTo>
                <a:lnTo>
                  <a:pt x="7361810" y="2593444"/>
                </a:lnTo>
                <a:lnTo>
                  <a:pt x="7361810" y="3704920"/>
                </a:lnTo>
                <a:lnTo>
                  <a:pt x="7361810" y="4445904"/>
                </a:lnTo>
                <a:lnTo>
                  <a:pt x="0" y="4445904"/>
                </a:lnTo>
                <a:lnTo>
                  <a:pt x="0" y="3704920"/>
                </a:lnTo>
                <a:lnTo>
                  <a:pt x="0" y="2593444"/>
                </a:lnTo>
                <a:lnTo>
                  <a:pt x="0" y="2593444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 w="9525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268" y="1159898"/>
            <a:ext cx="6650999" cy="31018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" y="0"/>
            <a:ext cx="9144000" cy="791034"/>
          </a:xfrm>
          <a:prstGeom prst="rect">
            <a:avLst/>
          </a:prstGeom>
          <a:solidFill>
            <a:srgbClr val="375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44083">
              <a:defRPr/>
            </a:pPr>
            <a:endParaRPr lang="ru-RU" sz="1662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" name="Название 1"/>
          <p:cNvSpPr txBox="1">
            <a:spLocks/>
          </p:cNvSpPr>
          <p:nvPr/>
        </p:nvSpPr>
        <p:spPr>
          <a:xfrm>
            <a:off x="0" y="220336"/>
            <a:ext cx="9144000" cy="570697"/>
          </a:xfrm>
          <a:prstGeom prst="rect">
            <a:avLst/>
          </a:prstGeom>
        </p:spPr>
        <p:txBody>
          <a:bodyPr vert="horz" lIns="84406" tIns="42203" rIns="84406" bIns="42203" rtlCol="0" anchor="t" anchorCtr="0">
            <a:noAutofit/>
          </a:bodyPr>
          <a:lstStyle/>
          <a:p>
            <a:pPr algn="ctr" defTabSz="844083">
              <a:defRPr/>
            </a:pPr>
            <a:r>
              <a:rPr lang="ru-RU" sz="2000" b="1" dirty="0" smtClean="0">
                <a:solidFill>
                  <a:schemeClr val="bg1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КАК ПРОВЕСТИ ЭКСПЕРТИЗУ РАБОТ УЧЕНИКОВ?</a:t>
            </a:r>
            <a:endParaRPr lang="ru-RU" sz="2000" b="1" dirty="0">
              <a:solidFill>
                <a:schemeClr val="bg1"/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" name="Прямоугольная выноска 9"/>
          <p:cNvSpPr/>
          <p:nvPr/>
        </p:nvSpPr>
        <p:spPr>
          <a:xfrm rot="10800000" flipH="1">
            <a:off x="1028269" y="4335693"/>
            <a:ext cx="7157440" cy="2130943"/>
          </a:xfrm>
          <a:prstGeom prst="wedgeRectCallout">
            <a:avLst>
              <a:gd name="adj1" fmla="val 33149"/>
              <a:gd name="adj2" fmla="val 56331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rgbClr val="85A6C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320175" y="4253501"/>
            <a:ext cx="657362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Шаг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3. 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  <a:p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Внимательно прочтите текст задания и развернутый ответ участника на него, после чего в блоке «Критерии оценивания» проставьте критерий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/>
            </a:r>
            <a:b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</a:b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в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соответствующее заданию пустое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поле.</a:t>
            </a:r>
          </a:p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Шаг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4. 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  <a:p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После проверки работы и проставления всех критериев оценивания нажмите на кнопку «Завершить проверку», находящуюся внизу страницы проведения экспертизы справа.</a:t>
            </a:r>
          </a:p>
        </p:txBody>
      </p:sp>
    </p:spTree>
    <p:extLst>
      <p:ext uri="{BB962C8B-B14F-4D97-AF65-F5344CB8AC3E}">
        <p14:creationId xmlns:p14="http://schemas.microsoft.com/office/powerpoint/2010/main" val="42437094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ая выноска 25"/>
          <p:cNvSpPr/>
          <p:nvPr/>
        </p:nvSpPr>
        <p:spPr>
          <a:xfrm rot="10800000">
            <a:off x="413308" y="1108798"/>
            <a:ext cx="8317381" cy="5357838"/>
          </a:xfrm>
          <a:custGeom>
            <a:avLst/>
            <a:gdLst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3067421 w 7361810"/>
              <a:gd name="connsiteY9" fmla="*/ 4445904 h 4445904"/>
              <a:gd name="connsiteX10" fmla="*/ 2297106 w 7361810"/>
              <a:gd name="connsiteY10" fmla="*/ 4712258 h 4445904"/>
              <a:gd name="connsiteX11" fmla="*/ 1226968 w 7361810"/>
              <a:gd name="connsiteY11" fmla="*/ 4445904 h 4445904"/>
              <a:gd name="connsiteX12" fmla="*/ 0 w 7361810"/>
              <a:gd name="connsiteY12" fmla="*/ 4445904 h 4445904"/>
              <a:gd name="connsiteX13" fmla="*/ 0 w 7361810"/>
              <a:gd name="connsiteY13" fmla="*/ 3704920 h 4445904"/>
              <a:gd name="connsiteX14" fmla="*/ 0 w 7361810"/>
              <a:gd name="connsiteY14" fmla="*/ 2593444 h 4445904"/>
              <a:gd name="connsiteX15" fmla="*/ 0 w 7361810"/>
              <a:gd name="connsiteY15" fmla="*/ 2593444 h 4445904"/>
              <a:gd name="connsiteX16" fmla="*/ 0 w 7361810"/>
              <a:gd name="connsiteY16" fmla="*/ 0 h 4445904"/>
              <a:gd name="connsiteX0" fmla="*/ 0 w 7361810"/>
              <a:gd name="connsiteY0" fmla="*/ 0 h 4712258"/>
              <a:gd name="connsiteX1" fmla="*/ 1226968 w 7361810"/>
              <a:gd name="connsiteY1" fmla="*/ 0 h 4712258"/>
              <a:gd name="connsiteX2" fmla="*/ 1226968 w 7361810"/>
              <a:gd name="connsiteY2" fmla="*/ 0 h 4712258"/>
              <a:gd name="connsiteX3" fmla="*/ 3067421 w 7361810"/>
              <a:gd name="connsiteY3" fmla="*/ 0 h 4712258"/>
              <a:gd name="connsiteX4" fmla="*/ 7361810 w 7361810"/>
              <a:gd name="connsiteY4" fmla="*/ 0 h 4712258"/>
              <a:gd name="connsiteX5" fmla="*/ 7361810 w 7361810"/>
              <a:gd name="connsiteY5" fmla="*/ 2593444 h 4712258"/>
              <a:gd name="connsiteX6" fmla="*/ 7361810 w 7361810"/>
              <a:gd name="connsiteY6" fmla="*/ 2593444 h 4712258"/>
              <a:gd name="connsiteX7" fmla="*/ 7361810 w 7361810"/>
              <a:gd name="connsiteY7" fmla="*/ 3704920 h 4712258"/>
              <a:gd name="connsiteX8" fmla="*/ 7361810 w 7361810"/>
              <a:gd name="connsiteY8" fmla="*/ 4445904 h 4712258"/>
              <a:gd name="connsiteX9" fmla="*/ 5835673 w 7361810"/>
              <a:gd name="connsiteY9" fmla="*/ 4445904 h 4712258"/>
              <a:gd name="connsiteX10" fmla="*/ 2297106 w 7361810"/>
              <a:gd name="connsiteY10" fmla="*/ 4712258 h 4712258"/>
              <a:gd name="connsiteX11" fmla="*/ 1226968 w 7361810"/>
              <a:gd name="connsiteY11" fmla="*/ 4445904 h 4712258"/>
              <a:gd name="connsiteX12" fmla="*/ 0 w 7361810"/>
              <a:gd name="connsiteY12" fmla="*/ 4445904 h 4712258"/>
              <a:gd name="connsiteX13" fmla="*/ 0 w 7361810"/>
              <a:gd name="connsiteY13" fmla="*/ 3704920 h 4712258"/>
              <a:gd name="connsiteX14" fmla="*/ 0 w 7361810"/>
              <a:gd name="connsiteY14" fmla="*/ 2593444 h 4712258"/>
              <a:gd name="connsiteX15" fmla="*/ 0 w 7361810"/>
              <a:gd name="connsiteY15" fmla="*/ 2593444 h 4712258"/>
              <a:gd name="connsiteX16" fmla="*/ 0 w 7361810"/>
              <a:gd name="connsiteY16" fmla="*/ 0 h 4712258"/>
              <a:gd name="connsiteX0" fmla="*/ 0 w 7361810"/>
              <a:gd name="connsiteY0" fmla="*/ 0 h 4793677"/>
              <a:gd name="connsiteX1" fmla="*/ 1226968 w 7361810"/>
              <a:gd name="connsiteY1" fmla="*/ 0 h 4793677"/>
              <a:gd name="connsiteX2" fmla="*/ 1226968 w 7361810"/>
              <a:gd name="connsiteY2" fmla="*/ 0 h 4793677"/>
              <a:gd name="connsiteX3" fmla="*/ 3067421 w 7361810"/>
              <a:gd name="connsiteY3" fmla="*/ 0 h 4793677"/>
              <a:gd name="connsiteX4" fmla="*/ 7361810 w 7361810"/>
              <a:gd name="connsiteY4" fmla="*/ 0 h 4793677"/>
              <a:gd name="connsiteX5" fmla="*/ 7361810 w 7361810"/>
              <a:gd name="connsiteY5" fmla="*/ 2593444 h 4793677"/>
              <a:gd name="connsiteX6" fmla="*/ 7361810 w 7361810"/>
              <a:gd name="connsiteY6" fmla="*/ 2593444 h 4793677"/>
              <a:gd name="connsiteX7" fmla="*/ 7361810 w 7361810"/>
              <a:gd name="connsiteY7" fmla="*/ 3704920 h 4793677"/>
              <a:gd name="connsiteX8" fmla="*/ 7361810 w 7361810"/>
              <a:gd name="connsiteY8" fmla="*/ 4445904 h 4793677"/>
              <a:gd name="connsiteX9" fmla="*/ 5835673 w 7361810"/>
              <a:gd name="connsiteY9" fmla="*/ 4445904 h 4793677"/>
              <a:gd name="connsiteX10" fmla="*/ 3612339 w 7361810"/>
              <a:gd name="connsiteY10" fmla="*/ 4793677 h 4793677"/>
              <a:gd name="connsiteX11" fmla="*/ 1226968 w 7361810"/>
              <a:gd name="connsiteY11" fmla="*/ 4445904 h 4793677"/>
              <a:gd name="connsiteX12" fmla="*/ 0 w 7361810"/>
              <a:gd name="connsiteY12" fmla="*/ 4445904 h 4793677"/>
              <a:gd name="connsiteX13" fmla="*/ 0 w 7361810"/>
              <a:gd name="connsiteY13" fmla="*/ 3704920 h 4793677"/>
              <a:gd name="connsiteX14" fmla="*/ 0 w 7361810"/>
              <a:gd name="connsiteY14" fmla="*/ 2593444 h 4793677"/>
              <a:gd name="connsiteX15" fmla="*/ 0 w 7361810"/>
              <a:gd name="connsiteY15" fmla="*/ 2593444 h 4793677"/>
              <a:gd name="connsiteX16" fmla="*/ 0 w 7361810"/>
              <a:gd name="connsiteY16" fmla="*/ 0 h 4793677"/>
              <a:gd name="connsiteX0" fmla="*/ 0 w 7361810"/>
              <a:gd name="connsiteY0" fmla="*/ 0 h 4580734"/>
              <a:gd name="connsiteX1" fmla="*/ 1226968 w 7361810"/>
              <a:gd name="connsiteY1" fmla="*/ 0 h 4580734"/>
              <a:gd name="connsiteX2" fmla="*/ 1226968 w 7361810"/>
              <a:gd name="connsiteY2" fmla="*/ 0 h 4580734"/>
              <a:gd name="connsiteX3" fmla="*/ 3067421 w 7361810"/>
              <a:gd name="connsiteY3" fmla="*/ 0 h 4580734"/>
              <a:gd name="connsiteX4" fmla="*/ 7361810 w 7361810"/>
              <a:gd name="connsiteY4" fmla="*/ 0 h 4580734"/>
              <a:gd name="connsiteX5" fmla="*/ 7361810 w 7361810"/>
              <a:gd name="connsiteY5" fmla="*/ 2593444 h 4580734"/>
              <a:gd name="connsiteX6" fmla="*/ 7361810 w 7361810"/>
              <a:gd name="connsiteY6" fmla="*/ 2593444 h 4580734"/>
              <a:gd name="connsiteX7" fmla="*/ 7361810 w 7361810"/>
              <a:gd name="connsiteY7" fmla="*/ 3704920 h 4580734"/>
              <a:gd name="connsiteX8" fmla="*/ 7361810 w 7361810"/>
              <a:gd name="connsiteY8" fmla="*/ 4445904 h 4580734"/>
              <a:gd name="connsiteX9" fmla="*/ 5835673 w 7361810"/>
              <a:gd name="connsiteY9" fmla="*/ 4445904 h 4580734"/>
              <a:gd name="connsiteX10" fmla="*/ 3618602 w 7361810"/>
              <a:gd name="connsiteY10" fmla="*/ 4580734 h 4580734"/>
              <a:gd name="connsiteX11" fmla="*/ 1226968 w 7361810"/>
              <a:gd name="connsiteY11" fmla="*/ 4445904 h 4580734"/>
              <a:gd name="connsiteX12" fmla="*/ 0 w 7361810"/>
              <a:gd name="connsiteY12" fmla="*/ 4445904 h 4580734"/>
              <a:gd name="connsiteX13" fmla="*/ 0 w 7361810"/>
              <a:gd name="connsiteY13" fmla="*/ 3704920 h 4580734"/>
              <a:gd name="connsiteX14" fmla="*/ 0 w 7361810"/>
              <a:gd name="connsiteY14" fmla="*/ 2593444 h 4580734"/>
              <a:gd name="connsiteX15" fmla="*/ 0 w 7361810"/>
              <a:gd name="connsiteY15" fmla="*/ 2593444 h 4580734"/>
              <a:gd name="connsiteX16" fmla="*/ 0 w 7361810"/>
              <a:gd name="connsiteY16" fmla="*/ 0 h 4580734"/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5835673 w 7361810"/>
              <a:gd name="connsiteY9" fmla="*/ 4445904 h 4445904"/>
              <a:gd name="connsiteX10" fmla="*/ 1226968 w 7361810"/>
              <a:gd name="connsiteY10" fmla="*/ 4445904 h 4445904"/>
              <a:gd name="connsiteX11" fmla="*/ 0 w 7361810"/>
              <a:gd name="connsiteY11" fmla="*/ 4445904 h 4445904"/>
              <a:gd name="connsiteX12" fmla="*/ 0 w 7361810"/>
              <a:gd name="connsiteY12" fmla="*/ 3704920 h 4445904"/>
              <a:gd name="connsiteX13" fmla="*/ 0 w 7361810"/>
              <a:gd name="connsiteY13" fmla="*/ 2593444 h 4445904"/>
              <a:gd name="connsiteX14" fmla="*/ 0 w 7361810"/>
              <a:gd name="connsiteY14" fmla="*/ 2593444 h 4445904"/>
              <a:gd name="connsiteX15" fmla="*/ 0 w 7361810"/>
              <a:gd name="connsiteY15" fmla="*/ 0 h 4445904"/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1226968 w 7361810"/>
              <a:gd name="connsiteY9" fmla="*/ 4445904 h 4445904"/>
              <a:gd name="connsiteX10" fmla="*/ 0 w 7361810"/>
              <a:gd name="connsiteY10" fmla="*/ 4445904 h 4445904"/>
              <a:gd name="connsiteX11" fmla="*/ 0 w 7361810"/>
              <a:gd name="connsiteY11" fmla="*/ 3704920 h 4445904"/>
              <a:gd name="connsiteX12" fmla="*/ 0 w 7361810"/>
              <a:gd name="connsiteY12" fmla="*/ 2593444 h 4445904"/>
              <a:gd name="connsiteX13" fmla="*/ 0 w 7361810"/>
              <a:gd name="connsiteY13" fmla="*/ 2593444 h 4445904"/>
              <a:gd name="connsiteX14" fmla="*/ 0 w 7361810"/>
              <a:gd name="connsiteY14" fmla="*/ 0 h 4445904"/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0 w 7361810"/>
              <a:gd name="connsiteY9" fmla="*/ 4445904 h 4445904"/>
              <a:gd name="connsiteX10" fmla="*/ 0 w 7361810"/>
              <a:gd name="connsiteY10" fmla="*/ 3704920 h 4445904"/>
              <a:gd name="connsiteX11" fmla="*/ 0 w 7361810"/>
              <a:gd name="connsiteY11" fmla="*/ 2593444 h 4445904"/>
              <a:gd name="connsiteX12" fmla="*/ 0 w 7361810"/>
              <a:gd name="connsiteY12" fmla="*/ 2593444 h 4445904"/>
              <a:gd name="connsiteX13" fmla="*/ 0 w 7361810"/>
              <a:gd name="connsiteY13" fmla="*/ 0 h 4445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361810" h="4445904">
                <a:moveTo>
                  <a:pt x="0" y="0"/>
                </a:moveTo>
                <a:lnTo>
                  <a:pt x="1226968" y="0"/>
                </a:lnTo>
                <a:lnTo>
                  <a:pt x="1226968" y="0"/>
                </a:lnTo>
                <a:lnTo>
                  <a:pt x="3067421" y="0"/>
                </a:lnTo>
                <a:lnTo>
                  <a:pt x="7361810" y="0"/>
                </a:lnTo>
                <a:lnTo>
                  <a:pt x="7361810" y="2593444"/>
                </a:lnTo>
                <a:lnTo>
                  <a:pt x="7361810" y="2593444"/>
                </a:lnTo>
                <a:lnTo>
                  <a:pt x="7361810" y="3704920"/>
                </a:lnTo>
                <a:lnTo>
                  <a:pt x="7361810" y="4445904"/>
                </a:lnTo>
                <a:lnTo>
                  <a:pt x="0" y="4445904"/>
                </a:lnTo>
                <a:lnTo>
                  <a:pt x="0" y="3704920"/>
                </a:lnTo>
                <a:lnTo>
                  <a:pt x="0" y="2593444"/>
                </a:lnTo>
                <a:lnTo>
                  <a:pt x="0" y="2593444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 w="9525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" y="0"/>
            <a:ext cx="9144000" cy="791034"/>
          </a:xfrm>
          <a:prstGeom prst="rect">
            <a:avLst/>
          </a:prstGeom>
          <a:solidFill>
            <a:srgbClr val="375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44083">
              <a:defRPr/>
            </a:pPr>
            <a:endParaRPr lang="ru-RU" sz="1662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" name="Название 1"/>
          <p:cNvSpPr txBox="1">
            <a:spLocks/>
          </p:cNvSpPr>
          <p:nvPr/>
        </p:nvSpPr>
        <p:spPr>
          <a:xfrm>
            <a:off x="0" y="220336"/>
            <a:ext cx="9144000" cy="570697"/>
          </a:xfrm>
          <a:prstGeom prst="rect">
            <a:avLst/>
          </a:prstGeom>
        </p:spPr>
        <p:txBody>
          <a:bodyPr vert="horz" lIns="84406" tIns="42203" rIns="84406" bIns="42203" rtlCol="0" anchor="t" anchorCtr="0">
            <a:noAutofit/>
          </a:bodyPr>
          <a:lstStyle/>
          <a:p>
            <a:pPr algn="ctr" defTabSz="844083">
              <a:defRPr/>
            </a:pPr>
            <a:r>
              <a:rPr lang="ru-RU" sz="2000" b="1" dirty="0" smtClean="0">
                <a:solidFill>
                  <a:schemeClr val="bg1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КАК ПРОВЕСТИ ЭКСПЕРТИЗУ РАБОТ УЧЕНИКОВ?</a:t>
            </a:r>
            <a:endParaRPr lang="ru-RU" sz="2000" b="1" dirty="0">
              <a:solidFill>
                <a:schemeClr val="bg1"/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1" name="Рисунок 10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031" y="1396008"/>
            <a:ext cx="6732878" cy="331498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Прямоугольная выноска 9"/>
          <p:cNvSpPr/>
          <p:nvPr/>
        </p:nvSpPr>
        <p:spPr>
          <a:xfrm rot="10800000" flipH="1">
            <a:off x="2333339" y="4164882"/>
            <a:ext cx="6093775" cy="2009143"/>
          </a:xfrm>
          <a:prstGeom prst="wedgeRectCallout">
            <a:avLst>
              <a:gd name="adj1" fmla="val 22151"/>
              <a:gd name="adj2" fmla="val 62158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rgbClr val="85A6C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2596478" y="4353600"/>
            <a:ext cx="5545344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Шаг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5. 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  <a:p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После завершения проверки развернутых ответов участника автоматически откроется страница проведения мероприятия.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/>
            </a:r>
            <a:b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</a:b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В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столбце «Оценивание/результат» для проверенной работы будет отображаться итоговый балл за работу (сумма автоматизированного и экспертного оценивания) </a:t>
            </a:r>
          </a:p>
        </p:txBody>
      </p:sp>
    </p:spTree>
    <p:extLst>
      <p:ext uri="{BB962C8B-B14F-4D97-AF65-F5344CB8AC3E}">
        <p14:creationId xmlns:p14="http://schemas.microsoft.com/office/powerpoint/2010/main" val="35335167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ая выноска 25"/>
          <p:cNvSpPr/>
          <p:nvPr/>
        </p:nvSpPr>
        <p:spPr>
          <a:xfrm rot="10800000">
            <a:off x="413308" y="1108798"/>
            <a:ext cx="8317381" cy="5357838"/>
          </a:xfrm>
          <a:custGeom>
            <a:avLst/>
            <a:gdLst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3067421 w 7361810"/>
              <a:gd name="connsiteY9" fmla="*/ 4445904 h 4445904"/>
              <a:gd name="connsiteX10" fmla="*/ 2297106 w 7361810"/>
              <a:gd name="connsiteY10" fmla="*/ 4712258 h 4445904"/>
              <a:gd name="connsiteX11" fmla="*/ 1226968 w 7361810"/>
              <a:gd name="connsiteY11" fmla="*/ 4445904 h 4445904"/>
              <a:gd name="connsiteX12" fmla="*/ 0 w 7361810"/>
              <a:gd name="connsiteY12" fmla="*/ 4445904 h 4445904"/>
              <a:gd name="connsiteX13" fmla="*/ 0 w 7361810"/>
              <a:gd name="connsiteY13" fmla="*/ 3704920 h 4445904"/>
              <a:gd name="connsiteX14" fmla="*/ 0 w 7361810"/>
              <a:gd name="connsiteY14" fmla="*/ 2593444 h 4445904"/>
              <a:gd name="connsiteX15" fmla="*/ 0 w 7361810"/>
              <a:gd name="connsiteY15" fmla="*/ 2593444 h 4445904"/>
              <a:gd name="connsiteX16" fmla="*/ 0 w 7361810"/>
              <a:gd name="connsiteY16" fmla="*/ 0 h 4445904"/>
              <a:gd name="connsiteX0" fmla="*/ 0 w 7361810"/>
              <a:gd name="connsiteY0" fmla="*/ 0 h 4712258"/>
              <a:gd name="connsiteX1" fmla="*/ 1226968 w 7361810"/>
              <a:gd name="connsiteY1" fmla="*/ 0 h 4712258"/>
              <a:gd name="connsiteX2" fmla="*/ 1226968 w 7361810"/>
              <a:gd name="connsiteY2" fmla="*/ 0 h 4712258"/>
              <a:gd name="connsiteX3" fmla="*/ 3067421 w 7361810"/>
              <a:gd name="connsiteY3" fmla="*/ 0 h 4712258"/>
              <a:gd name="connsiteX4" fmla="*/ 7361810 w 7361810"/>
              <a:gd name="connsiteY4" fmla="*/ 0 h 4712258"/>
              <a:gd name="connsiteX5" fmla="*/ 7361810 w 7361810"/>
              <a:gd name="connsiteY5" fmla="*/ 2593444 h 4712258"/>
              <a:gd name="connsiteX6" fmla="*/ 7361810 w 7361810"/>
              <a:gd name="connsiteY6" fmla="*/ 2593444 h 4712258"/>
              <a:gd name="connsiteX7" fmla="*/ 7361810 w 7361810"/>
              <a:gd name="connsiteY7" fmla="*/ 3704920 h 4712258"/>
              <a:gd name="connsiteX8" fmla="*/ 7361810 w 7361810"/>
              <a:gd name="connsiteY8" fmla="*/ 4445904 h 4712258"/>
              <a:gd name="connsiteX9" fmla="*/ 5835673 w 7361810"/>
              <a:gd name="connsiteY9" fmla="*/ 4445904 h 4712258"/>
              <a:gd name="connsiteX10" fmla="*/ 2297106 w 7361810"/>
              <a:gd name="connsiteY10" fmla="*/ 4712258 h 4712258"/>
              <a:gd name="connsiteX11" fmla="*/ 1226968 w 7361810"/>
              <a:gd name="connsiteY11" fmla="*/ 4445904 h 4712258"/>
              <a:gd name="connsiteX12" fmla="*/ 0 w 7361810"/>
              <a:gd name="connsiteY12" fmla="*/ 4445904 h 4712258"/>
              <a:gd name="connsiteX13" fmla="*/ 0 w 7361810"/>
              <a:gd name="connsiteY13" fmla="*/ 3704920 h 4712258"/>
              <a:gd name="connsiteX14" fmla="*/ 0 w 7361810"/>
              <a:gd name="connsiteY14" fmla="*/ 2593444 h 4712258"/>
              <a:gd name="connsiteX15" fmla="*/ 0 w 7361810"/>
              <a:gd name="connsiteY15" fmla="*/ 2593444 h 4712258"/>
              <a:gd name="connsiteX16" fmla="*/ 0 w 7361810"/>
              <a:gd name="connsiteY16" fmla="*/ 0 h 4712258"/>
              <a:gd name="connsiteX0" fmla="*/ 0 w 7361810"/>
              <a:gd name="connsiteY0" fmla="*/ 0 h 4793677"/>
              <a:gd name="connsiteX1" fmla="*/ 1226968 w 7361810"/>
              <a:gd name="connsiteY1" fmla="*/ 0 h 4793677"/>
              <a:gd name="connsiteX2" fmla="*/ 1226968 w 7361810"/>
              <a:gd name="connsiteY2" fmla="*/ 0 h 4793677"/>
              <a:gd name="connsiteX3" fmla="*/ 3067421 w 7361810"/>
              <a:gd name="connsiteY3" fmla="*/ 0 h 4793677"/>
              <a:gd name="connsiteX4" fmla="*/ 7361810 w 7361810"/>
              <a:gd name="connsiteY4" fmla="*/ 0 h 4793677"/>
              <a:gd name="connsiteX5" fmla="*/ 7361810 w 7361810"/>
              <a:gd name="connsiteY5" fmla="*/ 2593444 h 4793677"/>
              <a:gd name="connsiteX6" fmla="*/ 7361810 w 7361810"/>
              <a:gd name="connsiteY6" fmla="*/ 2593444 h 4793677"/>
              <a:gd name="connsiteX7" fmla="*/ 7361810 w 7361810"/>
              <a:gd name="connsiteY7" fmla="*/ 3704920 h 4793677"/>
              <a:gd name="connsiteX8" fmla="*/ 7361810 w 7361810"/>
              <a:gd name="connsiteY8" fmla="*/ 4445904 h 4793677"/>
              <a:gd name="connsiteX9" fmla="*/ 5835673 w 7361810"/>
              <a:gd name="connsiteY9" fmla="*/ 4445904 h 4793677"/>
              <a:gd name="connsiteX10" fmla="*/ 3612339 w 7361810"/>
              <a:gd name="connsiteY10" fmla="*/ 4793677 h 4793677"/>
              <a:gd name="connsiteX11" fmla="*/ 1226968 w 7361810"/>
              <a:gd name="connsiteY11" fmla="*/ 4445904 h 4793677"/>
              <a:gd name="connsiteX12" fmla="*/ 0 w 7361810"/>
              <a:gd name="connsiteY12" fmla="*/ 4445904 h 4793677"/>
              <a:gd name="connsiteX13" fmla="*/ 0 w 7361810"/>
              <a:gd name="connsiteY13" fmla="*/ 3704920 h 4793677"/>
              <a:gd name="connsiteX14" fmla="*/ 0 w 7361810"/>
              <a:gd name="connsiteY14" fmla="*/ 2593444 h 4793677"/>
              <a:gd name="connsiteX15" fmla="*/ 0 w 7361810"/>
              <a:gd name="connsiteY15" fmla="*/ 2593444 h 4793677"/>
              <a:gd name="connsiteX16" fmla="*/ 0 w 7361810"/>
              <a:gd name="connsiteY16" fmla="*/ 0 h 4793677"/>
              <a:gd name="connsiteX0" fmla="*/ 0 w 7361810"/>
              <a:gd name="connsiteY0" fmla="*/ 0 h 4580734"/>
              <a:gd name="connsiteX1" fmla="*/ 1226968 w 7361810"/>
              <a:gd name="connsiteY1" fmla="*/ 0 h 4580734"/>
              <a:gd name="connsiteX2" fmla="*/ 1226968 w 7361810"/>
              <a:gd name="connsiteY2" fmla="*/ 0 h 4580734"/>
              <a:gd name="connsiteX3" fmla="*/ 3067421 w 7361810"/>
              <a:gd name="connsiteY3" fmla="*/ 0 h 4580734"/>
              <a:gd name="connsiteX4" fmla="*/ 7361810 w 7361810"/>
              <a:gd name="connsiteY4" fmla="*/ 0 h 4580734"/>
              <a:gd name="connsiteX5" fmla="*/ 7361810 w 7361810"/>
              <a:gd name="connsiteY5" fmla="*/ 2593444 h 4580734"/>
              <a:gd name="connsiteX6" fmla="*/ 7361810 w 7361810"/>
              <a:gd name="connsiteY6" fmla="*/ 2593444 h 4580734"/>
              <a:gd name="connsiteX7" fmla="*/ 7361810 w 7361810"/>
              <a:gd name="connsiteY7" fmla="*/ 3704920 h 4580734"/>
              <a:gd name="connsiteX8" fmla="*/ 7361810 w 7361810"/>
              <a:gd name="connsiteY8" fmla="*/ 4445904 h 4580734"/>
              <a:gd name="connsiteX9" fmla="*/ 5835673 w 7361810"/>
              <a:gd name="connsiteY9" fmla="*/ 4445904 h 4580734"/>
              <a:gd name="connsiteX10" fmla="*/ 3618602 w 7361810"/>
              <a:gd name="connsiteY10" fmla="*/ 4580734 h 4580734"/>
              <a:gd name="connsiteX11" fmla="*/ 1226968 w 7361810"/>
              <a:gd name="connsiteY11" fmla="*/ 4445904 h 4580734"/>
              <a:gd name="connsiteX12" fmla="*/ 0 w 7361810"/>
              <a:gd name="connsiteY12" fmla="*/ 4445904 h 4580734"/>
              <a:gd name="connsiteX13" fmla="*/ 0 w 7361810"/>
              <a:gd name="connsiteY13" fmla="*/ 3704920 h 4580734"/>
              <a:gd name="connsiteX14" fmla="*/ 0 w 7361810"/>
              <a:gd name="connsiteY14" fmla="*/ 2593444 h 4580734"/>
              <a:gd name="connsiteX15" fmla="*/ 0 w 7361810"/>
              <a:gd name="connsiteY15" fmla="*/ 2593444 h 4580734"/>
              <a:gd name="connsiteX16" fmla="*/ 0 w 7361810"/>
              <a:gd name="connsiteY16" fmla="*/ 0 h 4580734"/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5835673 w 7361810"/>
              <a:gd name="connsiteY9" fmla="*/ 4445904 h 4445904"/>
              <a:gd name="connsiteX10" fmla="*/ 1226968 w 7361810"/>
              <a:gd name="connsiteY10" fmla="*/ 4445904 h 4445904"/>
              <a:gd name="connsiteX11" fmla="*/ 0 w 7361810"/>
              <a:gd name="connsiteY11" fmla="*/ 4445904 h 4445904"/>
              <a:gd name="connsiteX12" fmla="*/ 0 w 7361810"/>
              <a:gd name="connsiteY12" fmla="*/ 3704920 h 4445904"/>
              <a:gd name="connsiteX13" fmla="*/ 0 w 7361810"/>
              <a:gd name="connsiteY13" fmla="*/ 2593444 h 4445904"/>
              <a:gd name="connsiteX14" fmla="*/ 0 w 7361810"/>
              <a:gd name="connsiteY14" fmla="*/ 2593444 h 4445904"/>
              <a:gd name="connsiteX15" fmla="*/ 0 w 7361810"/>
              <a:gd name="connsiteY15" fmla="*/ 0 h 4445904"/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1226968 w 7361810"/>
              <a:gd name="connsiteY9" fmla="*/ 4445904 h 4445904"/>
              <a:gd name="connsiteX10" fmla="*/ 0 w 7361810"/>
              <a:gd name="connsiteY10" fmla="*/ 4445904 h 4445904"/>
              <a:gd name="connsiteX11" fmla="*/ 0 w 7361810"/>
              <a:gd name="connsiteY11" fmla="*/ 3704920 h 4445904"/>
              <a:gd name="connsiteX12" fmla="*/ 0 w 7361810"/>
              <a:gd name="connsiteY12" fmla="*/ 2593444 h 4445904"/>
              <a:gd name="connsiteX13" fmla="*/ 0 w 7361810"/>
              <a:gd name="connsiteY13" fmla="*/ 2593444 h 4445904"/>
              <a:gd name="connsiteX14" fmla="*/ 0 w 7361810"/>
              <a:gd name="connsiteY14" fmla="*/ 0 h 4445904"/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0 w 7361810"/>
              <a:gd name="connsiteY9" fmla="*/ 4445904 h 4445904"/>
              <a:gd name="connsiteX10" fmla="*/ 0 w 7361810"/>
              <a:gd name="connsiteY10" fmla="*/ 3704920 h 4445904"/>
              <a:gd name="connsiteX11" fmla="*/ 0 w 7361810"/>
              <a:gd name="connsiteY11" fmla="*/ 2593444 h 4445904"/>
              <a:gd name="connsiteX12" fmla="*/ 0 w 7361810"/>
              <a:gd name="connsiteY12" fmla="*/ 2593444 h 4445904"/>
              <a:gd name="connsiteX13" fmla="*/ 0 w 7361810"/>
              <a:gd name="connsiteY13" fmla="*/ 0 h 4445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361810" h="4445904">
                <a:moveTo>
                  <a:pt x="0" y="0"/>
                </a:moveTo>
                <a:lnTo>
                  <a:pt x="1226968" y="0"/>
                </a:lnTo>
                <a:lnTo>
                  <a:pt x="1226968" y="0"/>
                </a:lnTo>
                <a:lnTo>
                  <a:pt x="3067421" y="0"/>
                </a:lnTo>
                <a:lnTo>
                  <a:pt x="7361810" y="0"/>
                </a:lnTo>
                <a:lnTo>
                  <a:pt x="7361810" y="2593444"/>
                </a:lnTo>
                <a:lnTo>
                  <a:pt x="7361810" y="2593444"/>
                </a:lnTo>
                <a:lnTo>
                  <a:pt x="7361810" y="3704920"/>
                </a:lnTo>
                <a:lnTo>
                  <a:pt x="7361810" y="4445904"/>
                </a:lnTo>
                <a:lnTo>
                  <a:pt x="0" y="4445904"/>
                </a:lnTo>
                <a:lnTo>
                  <a:pt x="0" y="3704920"/>
                </a:lnTo>
                <a:lnTo>
                  <a:pt x="0" y="2593444"/>
                </a:lnTo>
                <a:lnTo>
                  <a:pt x="0" y="2593444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 w="9525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" y="0"/>
            <a:ext cx="9144000" cy="791034"/>
          </a:xfrm>
          <a:prstGeom prst="rect">
            <a:avLst/>
          </a:prstGeom>
          <a:solidFill>
            <a:srgbClr val="375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44083">
              <a:defRPr/>
            </a:pPr>
            <a:endParaRPr lang="ru-RU" sz="1662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" name="Название 1"/>
          <p:cNvSpPr txBox="1">
            <a:spLocks/>
          </p:cNvSpPr>
          <p:nvPr/>
        </p:nvSpPr>
        <p:spPr>
          <a:xfrm>
            <a:off x="0" y="220336"/>
            <a:ext cx="9144000" cy="570697"/>
          </a:xfrm>
          <a:prstGeom prst="rect">
            <a:avLst/>
          </a:prstGeom>
        </p:spPr>
        <p:txBody>
          <a:bodyPr vert="horz" lIns="84406" tIns="42203" rIns="84406" bIns="42203" rtlCol="0" anchor="t" anchorCtr="0">
            <a:noAutofit/>
          </a:bodyPr>
          <a:lstStyle/>
          <a:p>
            <a:pPr algn="ctr" defTabSz="844083">
              <a:defRPr/>
            </a:pPr>
            <a:r>
              <a:rPr lang="ru-RU" sz="2000" b="1" dirty="0" smtClean="0">
                <a:solidFill>
                  <a:schemeClr val="bg1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КАК ПРОВЕСТИ ЭКСПЕРТИЗУ РАБОТ УЧЕНИКОВ?</a:t>
            </a:r>
            <a:endParaRPr lang="ru-RU" sz="2000" b="1" dirty="0">
              <a:solidFill>
                <a:schemeClr val="bg1"/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903" y="1481599"/>
            <a:ext cx="7554079" cy="2328063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Прямоугольная выноска 9"/>
          <p:cNvSpPr/>
          <p:nvPr/>
        </p:nvSpPr>
        <p:spPr>
          <a:xfrm rot="10800000" flipH="1">
            <a:off x="2260189" y="4099047"/>
            <a:ext cx="6093775" cy="2009143"/>
          </a:xfrm>
          <a:prstGeom prst="wedgeRectCallout">
            <a:avLst>
              <a:gd name="adj1" fmla="val 33315"/>
              <a:gd name="adj2" fmla="val 76722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rgbClr val="85A6C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2552588" y="4302395"/>
            <a:ext cx="5545344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Шаг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6. 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  <a:p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Для получения подробных результатов по работе каждого участника и просмотра процента выполнения заданий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каждым</a:t>
            </a:r>
            <a:b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</a:b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из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участников на странице проведения мероприятия нажмите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/>
            </a:r>
            <a:b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</a:b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на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кнопку «Скачать результаты»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и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сохраните файл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/>
            </a:r>
            <a:b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</a:b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на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локальном диске компьютера.</a:t>
            </a:r>
          </a:p>
        </p:txBody>
      </p:sp>
    </p:spTree>
    <p:extLst>
      <p:ext uri="{BB962C8B-B14F-4D97-AF65-F5344CB8AC3E}">
        <p14:creationId xmlns:p14="http://schemas.microsoft.com/office/powerpoint/2010/main" val="17009299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ый треугольник 15"/>
          <p:cNvSpPr/>
          <p:nvPr/>
        </p:nvSpPr>
        <p:spPr>
          <a:xfrm flipH="1">
            <a:off x="687524" y="3252083"/>
            <a:ext cx="8456476" cy="3612010"/>
          </a:xfrm>
          <a:prstGeom prst="rtTriangle">
            <a:avLst/>
          </a:prstGeom>
          <a:gradFill>
            <a:gsLst>
              <a:gs pos="0">
                <a:schemeClr val="accent1">
                  <a:lumMod val="0"/>
                  <a:lumOff val="100000"/>
                  <a:alpha val="0"/>
                </a:schemeClr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endParaRPr lang="ru-RU">
              <a:latin typeface="PT Sans" panose="020B0503020203020204" pitchFamily="34" charset="-52"/>
            </a:endParaRPr>
          </a:p>
        </p:txBody>
      </p:sp>
      <p:sp>
        <p:nvSpPr>
          <p:cNvPr id="17" name="Shape 7"/>
          <p:cNvSpPr/>
          <p:nvPr/>
        </p:nvSpPr>
        <p:spPr>
          <a:xfrm>
            <a:off x="1043609" y="4494251"/>
            <a:ext cx="7056784" cy="1328647"/>
          </a:xfrm>
          <a:prstGeom prst="roundRect">
            <a:avLst>
              <a:gd name="adj" fmla="val 0"/>
            </a:avLst>
          </a:prstGeom>
          <a:solidFill>
            <a:srgbClr val="5585BF"/>
          </a:solidFill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ctr">
            <a:noAutofit/>
          </a:bodyPr>
          <a:lstStyle>
            <a:lvl1pPr defTabSz="584200">
              <a:lnSpc>
                <a:spcPct val="100000"/>
              </a:lnSpc>
              <a:spcBef>
                <a:spcPts val="0"/>
              </a:spcBef>
              <a:defRPr sz="1500" cap="all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 marL="504000" fontAlgn="base">
              <a:spcBef>
                <a:spcPts val="600"/>
              </a:spcBef>
              <a:spcAft>
                <a:spcPct val="0"/>
              </a:spcAft>
              <a:defRPr sz="1800" cap="none">
                <a:solidFill>
                  <a:srgbClr val="000000"/>
                </a:solidFill>
              </a:defRPr>
            </a:pPr>
            <a:endParaRPr lang="ru-RU" sz="1400" b="1" cap="none" dirty="0">
              <a:solidFill>
                <a:schemeClr val="bg1"/>
              </a:solidFill>
              <a:latin typeface="PT Sans" charset="-52"/>
              <a:ea typeface="+mn-ea"/>
              <a:cs typeface="+mn-cs"/>
            </a:endParaRPr>
          </a:p>
        </p:txBody>
      </p:sp>
      <p:sp>
        <p:nvSpPr>
          <p:cNvPr id="25" name="Прямоугольная выноска 24"/>
          <p:cNvSpPr/>
          <p:nvPr/>
        </p:nvSpPr>
        <p:spPr>
          <a:xfrm>
            <a:off x="5724128" y="2708920"/>
            <a:ext cx="2376264" cy="1365646"/>
          </a:xfrm>
          <a:prstGeom prst="wedgeRectCallout">
            <a:avLst>
              <a:gd name="adj1" fmla="val -111532"/>
              <a:gd name="adj2" fmla="val -50690"/>
            </a:avLst>
          </a:prstGeom>
          <a:noFill/>
          <a:ln w="12700">
            <a:solidFill>
              <a:srgbClr val="85A6C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1" y="0"/>
            <a:ext cx="9144000" cy="791034"/>
          </a:xfrm>
          <a:prstGeom prst="rect">
            <a:avLst/>
          </a:prstGeom>
          <a:solidFill>
            <a:srgbClr val="375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44083">
              <a:defRPr/>
            </a:pPr>
            <a:endParaRPr lang="ru-RU" sz="1662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7" name="Название 1"/>
          <p:cNvSpPr txBox="1">
            <a:spLocks/>
          </p:cNvSpPr>
          <p:nvPr/>
        </p:nvSpPr>
        <p:spPr>
          <a:xfrm>
            <a:off x="0" y="220336"/>
            <a:ext cx="9144000" cy="570697"/>
          </a:xfrm>
          <a:prstGeom prst="rect">
            <a:avLst/>
          </a:prstGeom>
        </p:spPr>
        <p:txBody>
          <a:bodyPr vert="horz" lIns="84406" tIns="42203" rIns="84406" bIns="42203" rtlCol="0" anchor="t" anchorCtr="0">
            <a:noAutofit/>
          </a:bodyPr>
          <a:lstStyle/>
          <a:p>
            <a:pPr algn="ctr" defTabSz="844083">
              <a:defRPr/>
            </a:pPr>
            <a:r>
              <a:rPr lang="ru-RU" sz="2000" b="1" dirty="0" smtClean="0">
                <a:solidFill>
                  <a:prstClr val="white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СЛУЖБА ПОДДЕРЖКИ РЕСУРСА</a:t>
            </a:r>
            <a:endParaRPr lang="ru-RU" sz="2000" b="1" dirty="0">
              <a:solidFill>
                <a:prstClr val="white"/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2961" y="2991365"/>
            <a:ext cx="726057" cy="746972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5370" y="3018257"/>
            <a:ext cx="723068" cy="720080"/>
          </a:xfrm>
          <a:prstGeom prst="rect">
            <a:avLst/>
          </a:prstGeom>
        </p:spPr>
      </p:pic>
      <p:sp>
        <p:nvSpPr>
          <p:cNvPr id="30" name="Прямоугольник 29"/>
          <p:cNvSpPr/>
          <p:nvPr/>
        </p:nvSpPr>
        <p:spPr>
          <a:xfrm>
            <a:off x="2051720" y="4828093"/>
            <a:ext cx="56511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209550" fontAlgn="base">
              <a:spcBef>
                <a:spcPts val="600"/>
              </a:spcBef>
              <a:spcAft>
                <a:spcPct val="0"/>
              </a:spcAft>
              <a:tabLst>
                <a:tab pos="444500" algn="l"/>
                <a:tab pos="7534275" algn="l"/>
              </a:tabLst>
              <a:defRPr sz="1800" cap="none">
                <a:solidFill>
                  <a:srgbClr val="000000"/>
                </a:solidFill>
              </a:defRPr>
            </a:pPr>
            <a:r>
              <a:rPr lang="ru-RU" dirty="0" smtClean="0">
                <a:solidFill>
                  <a:schemeClr val="bg1"/>
                </a:solidFill>
                <a:latin typeface="PT Sans" charset="-52"/>
              </a:rPr>
              <a:t>По </a:t>
            </a:r>
            <a:r>
              <a:rPr lang="ru-RU" dirty="0">
                <a:solidFill>
                  <a:schemeClr val="bg1"/>
                </a:solidFill>
                <a:latin typeface="PT Sans" charset="-52"/>
              </a:rPr>
              <a:t>всем вопросам работы с ресурсом просьба обращаться fg@edu.ru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948331" y="1690495"/>
            <a:ext cx="724733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209550" fontAlgn="base">
              <a:spcBef>
                <a:spcPts val="600"/>
              </a:spcBef>
              <a:spcAft>
                <a:spcPct val="0"/>
              </a:spcAft>
              <a:tabLst>
                <a:tab pos="444500" algn="l"/>
                <a:tab pos="7534275" algn="l"/>
              </a:tabLst>
              <a:defRPr sz="1800" cap="none">
                <a:solidFill>
                  <a:srgbClr val="000000"/>
                </a:solidFill>
              </a:defRPr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PT Sans" charset="-52"/>
              </a:rPr>
              <a:t>Рекомендуем для проведения функционального тестирования использовать браузер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latin typeface="PT Sans" charset="-52"/>
              </a:rPr>
              <a:t>Google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PT Sans" charset="-52"/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latin typeface="PT Sans" charset="-52"/>
              </a:rPr>
              <a:t>Chrome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PT Sans" charset="-52"/>
              </a:rPr>
              <a:t> версии 68 и выше,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PT Sans" charset="-52"/>
              </a:rPr>
              <a:t/>
            </a:r>
            <a:b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PT Sans" charset="-52"/>
              </a:rPr>
            </a:b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PT Sans" charset="-52"/>
              </a:rPr>
              <a:t>либо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latin typeface="PT Sans" charset="-52"/>
              </a:rPr>
              <a:t>Mozilla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PT Sans" charset="-52"/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latin typeface="PT Sans" charset="-52"/>
              </a:rPr>
              <a:t>Firefoх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PT Sans" charset="-52"/>
              </a:rPr>
              <a:t> версии 57 и выше.</a:t>
            </a:r>
          </a:p>
        </p:txBody>
      </p:sp>
      <p:pic>
        <p:nvPicPr>
          <p:cNvPr id="32" name="Рисунок 31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4937395"/>
            <a:ext cx="504056" cy="427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816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84001" y="2804464"/>
            <a:ext cx="8353425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600">
                <a:solidFill>
                  <a:srgbClr val="375075"/>
                </a:solidFill>
                <a:latin typeface="PT Sans" panose="020B0503020203020204" pitchFamily="34" charset="-52"/>
              </a:defRPr>
            </a:lvl1pPr>
          </a:lstStyle>
          <a:p>
            <a:pPr algn="ctr"/>
            <a:r>
              <a:rPr lang="ru-RU" sz="3500" b="1" dirty="0" smtClean="0">
                <a:solidFill>
                  <a:srgbClr val="4D71A5"/>
                </a:solidFill>
              </a:rPr>
              <a:t>Благодарим за внимание!</a:t>
            </a:r>
            <a:endParaRPr lang="ru-RU" sz="3500" b="1" dirty="0">
              <a:solidFill>
                <a:srgbClr val="4D71A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43171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70585" y="4653136"/>
            <a:ext cx="8010145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Вход педагогов осуществляется только с использованием учетной записи портала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«Российская электронная школа»,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в связи с чем необходима предварительная регистрация на портале в роли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«Учитель»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. </a:t>
            </a:r>
            <a:endParaRPr lang="ru-RU" sz="1600" dirty="0" smtClean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  <a:p>
            <a:pPr>
              <a:spcBef>
                <a:spcPts val="600"/>
              </a:spcBef>
            </a:pP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При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регистрации необходимо обязательно указывать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образовательную организацию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8" r="2906" b="24129"/>
          <a:stretch/>
        </p:blipFill>
        <p:spPr>
          <a:xfrm>
            <a:off x="308919" y="535299"/>
            <a:ext cx="8569412" cy="3902447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600685" y="58272"/>
            <a:ext cx="23773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376092"/>
                </a:solidFill>
              </a:rPr>
              <a:t>https://fg.resh.edu.ru/</a:t>
            </a:r>
          </a:p>
        </p:txBody>
      </p:sp>
    </p:spTree>
    <p:extLst>
      <p:ext uri="{BB962C8B-B14F-4D97-AF65-F5344CB8AC3E}">
        <p14:creationId xmlns:p14="http://schemas.microsoft.com/office/powerpoint/2010/main" val="3750394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70585" y="4909161"/>
            <a:ext cx="801014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В открывшемся окне введите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логин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 и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пароль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 вашего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личного кабинета «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Учителя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» портала «Российская электронная школа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»</a:t>
            </a:r>
          </a:p>
          <a:p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https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://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resh.edu.ru</a:t>
            </a:r>
          </a:p>
          <a:p>
            <a:endParaRPr lang="ru-RU" sz="1600" dirty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  <a:p>
            <a:r>
              <a:rPr lang="ru-RU" sz="1400" i="1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В </a:t>
            </a:r>
            <a:r>
              <a:rPr lang="ru-RU" sz="1400" i="1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случае отсутствия учетной записи «Учитель» на портале «Российская электронная школа» </a:t>
            </a:r>
            <a:r>
              <a:rPr lang="ru-RU" sz="1400" i="1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выберите «Зарегистрироваться в РЭШ»</a:t>
            </a:r>
            <a:endParaRPr lang="ru-RU" sz="1400" i="1" dirty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  <a:p>
            <a:endParaRPr lang="ru-RU" sz="1600" dirty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50" y="414225"/>
            <a:ext cx="8569413" cy="4336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2458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a51447e-a207-459a-b45b-09b733834dd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363" y="395023"/>
            <a:ext cx="7258336" cy="58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ая выноска 4"/>
          <p:cNvSpPr/>
          <p:nvPr/>
        </p:nvSpPr>
        <p:spPr>
          <a:xfrm rot="10800000" flipH="1">
            <a:off x="5647334" y="2589580"/>
            <a:ext cx="3182112" cy="1923898"/>
          </a:xfrm>
          <a:prstGeom prst="wedgeRectCallout">
            <a:avLst>
              <a:gd name="adj1" fmla="val -61089"/>
              <a:gd name="adj2" fmla="val -20167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rgbClr val="85A6C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5925311" y="2851167"/>
            <a:ext cx="267736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i="1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В </a:t>
            </a:r>
            <a:r>
              <a:rPr lang="ru-RU" sz="1400" i="1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случае отсутствия школы </a:t>
            </a:r>
            <a:r>
              <a:rPr lang="ru-RU" sz="1400" i="1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/>
            </a:r>
            <a:br>
              <a:rPr lang="ru-RU" sz="1400" i="1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</a:br>
            <a:r>
              <a:rPr lang="ru-RU" sz="1400" i="1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в </a:t>
            </a:r>
            <a:r>
              <a:rPr lang="ru-RU" sz="1400" i="1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выпадающем списке, необходимо направить сообщение оператору, выбрав ссылку «Моей школы нет </a:t>
            </a:r>
            <a:r>
              <a:rPr lang="ru-RU" sz="1400" i="1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/>
            </a:r>
            <a:br>
              <a:rPr lang="ru-RU" sz="1400" i="1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</a:br>
            <a:r>
              <a:rPr lang="ru-RU" sz="1400" i="1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в </a:t>
            </a:r>
            <a:r>
              <a:rPr lang="ru-RU" sz="1400" i="1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списке» </a:t>
            </a:r>
            <a:endParaRPr lang="ru-RU" sz="1600" dirty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Прямоугольная выноска 5"/>
          <p:cNvSpPr/>
          <p:nvPr/>
        </p:nvSpPr>
        <p:spPr>
          <a:xfrm rot="10800000" flipH="1">
            <a:off x="5647334" y="4635397"/>
            <a:ext cx="3182112" cy="1392328"/>
          </a:xfrm>
          <a:prstGeom prst="wedgeRectCallout">
            <a:avLst>
              <a:gd name="adj1" fmla="val -73503"/>
              <a:gd name="adj2" fmla="val -6796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rgbClr val="85A6C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5925311" y="4823834"/>
            <a:ext cx="26773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После заполнения нажать «Поступить в школу».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/>
            </a:r>
            <a:b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</a:b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На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указанный e-</a:t>
            </a:r>
            <a:r>
              <a:rPr lang="ru-RU" sz="1400" dirty="0" err="1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mail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придет ссылка для авторизации.</a:t>
            </a:r>
            <a:endParaRPr lang="ru-RU" sz="1600" dirty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92119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ая выноска 25"/>
          <p:cNvSpPr/>
          <p:nvPr/>
        </p:nvSpPr>
        <p:spPr>
          <a:xfrm rot="10800000">
            <a:off x="438912" y="1086854"/>
            <a:ext cx="8317381" cy="5035967"/>
          </a:xfrm>
          <a:custGeom>
            <a:avLst/>
            <a:gdLst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3067421 w 7361810"/>
              <a:gd name="connsiteY9" fmla="*/ 4445904 h 4445904"/>
              <a:gd name="connsiteX10" fmla="*/ 2297106 w 7361810"/>
              <a:gd name="connsiteY10" fmla="*/ 4712258 h 4445904"/>
              <a:gd name="connsiteX11" fmla="*/ 1226968 w 7361810"/>
              <a:gd name="connsiteY11" fmla="*/ 4445904 h 4445904"/>
              <a:gd name="connsiteX12" fmla="*/ 0 w 7361810"/>
              <a:gd name="connsiteY12" fmla="*/ 4445904 h 4445904"/>
              <a:gd name="connsiteX13" fmla="*/ 0 w 7361810"/>
              <a:gd name="connsiteY13" fmla="*/ 3704920 h 4445904"/>
              <a:gd name="connsiteX14" fmla="*/ 0 w 7361810"/>
              <a:gd name="connsiteY14" fmla="*/ 2593444 h 4445904"/>
              <a:gd name="connsiteX15" fmla="*/ 0 w 7361810"/>
              <a:gd name="connsiteY15" fmla="*/ 2593444 h 4445904"/>
              <a:gd name="connsiteX16" fmla="*/ 0 w 7361810"/>
              <a:gd name="connsiteY16" fmla="*/ 0 h 4445904"/>
              <a:gd name="connsiteX0" fmla="*/ 0 w 7361810"/>
              <a:gd name="connsiteY0" fmla="*/ 0 h 4712258"/>
              <a:gd name="connsiteX1" fmla="*/ 1226968 w 7361810"/>
              <a:gd name="connsiteY1" fmla="*/ 0 h 4712258"/>
              <a:gd name="connsiteX2" fmla="*/ 1226968 w 7361810"/>
              <a:gd name="connsiteY2" fmla="*/ 0 h 4712258"/>
              <a:gd name="connsiteX3" fmla="*/ 3067421 w 7361810"/>
              <a:gd name="connsiteY3" fmla="*/ 0 h 4712258"/>
              <a:gd name="connsiteX4" fmla="*/ 7361810 w 7361810"/>
              <a:gd name="connsiteY4" fmla="*/ 0 h 4712258"/>
              <a:gd name="connsiteX5" fmla="*/ 7361810 w 7361810"/>
              <a:gd name="connsiteY5" fmla="*/ 2593444 h 4712258"/>
              <a:gd name="connsiteX6" fmla="*/ 7361810 w 7361810"/>
              <a:gd name="connsiteY6" fmla="*/ 2593444 h 4712258"/>
              <a:gd name="connsiteX7" fmla="*/ 7361810 w 7361810"/>
              <a:gd name="connsiteY7" fmla="*/ 3704920 h 4712258"/>
              <a:gd name="connsiteX8" fmla="*/ 7361810 w 7361810"/>
              <a:gd name="connsiteY8" fmla="*/ 4445904 h 4712258"/>
              <a:gd name="connsiteX9" fmla="*/ 5835673 w 7361810"/>
              <a:gd name="connsiteY9" fmla="*/ 4445904 h 4712258"/>
              <a:gd name="connsiteX10" fmla="*/ 2297106 w 7361810"/>
              <a:gd name="connsiteY10" fmla="*/ 4712258 h 4712258"/>
              <a:gd name="connsiteX11" fmla="*/ 1226968 w 7361810"/>
              <a:gd name="connsiteY11" fmla="*/ 4445904 h 4712258"/>
              <a:gd name="connsiteX12" fmla="*/ 0 w 7361810"/>
              <a:gd name="connsiteY12" fmla="*/ 4445904 h 4712258"/>
              <a:gd name="connsiteX13" fmla="*/ 0 w 7361810"/>
              <a:gd name="connsiteY13" fmla="*/ 3704920 h 4712258"/>
              <a:gd name="connsiteX14" fmla="*/ 0 w 7361810"/>
              <a:gd name="connsiteY14" fmla="*/ 2593444 h 4712258"/>
              <a:gd name="connsiteX15" fmla="*/ 0 w 7361810"/>
              <a:gd name="connsiteY15" fmla="*/ 2593444 h 4712258"/>
              <a:gd name="connsiteX16" fmla="*/ 0 w 7361810"/>
              <a:gd name="connsiteY16" fmla="*/ 0 h 4712258"/>
              <a:gd name="connsiteX0" fmla="*/ 0 w 7361810"/>
              <a:gd name="connsiteY0" fmla="*/ 0 h 4793677"/>
              <a:gd name="connsiteX1" fmla="*/ 1226968 w 7361810"/>
              <a:gd name="connsiteY1" fmla="*/ 0 h 4793677"/>
              <a:gd name="connsiteX2" fmla="*/ 1226968 w 7361810"/>
              <a:gd name="connsiteY2" fmla="*/ 0 h 4793677"/>
              <a:gd name="connsiteX3" fmla="*/ 3067421 w 7361810"/>
              <a:gd name="connsiteY3" fmla="*/ 0 h 4793677"/>
              <a:gd name="connsiteX4" fmla="*/ 7361810 w 7361810"/>
              <a:gd name="connsiteY4" fmla="*/ 0 h 4793677"/>
              <a:gd name="connsiteX5" fmla="*/ 7361810 w 7361810"/>
              <a:gd name="connsiteY5" fmla="*/ 2593444 h 4793677"/>
              <a:gd name="connsiteX6" fmla="*/ 7361810 w 7361810"/>
              <a:gd name="connsiteY6" fmla="*/ 2593444 h 4793677"/>
              <a:gd name="connsiteX7" fmla="*/ 7361810 w 7361810"/>
              <a:gd name="connsiteY7" fmla="*/ 3704920 h 4793677"/>
              <a:gd name="connsiteX8" fmla="*/ 7361810 w 7361810"/>
              <a:gd name="connsiteY8" fmla="*/ 4445904 h 4793677"/>
              <a:gd name="connsiteX9" fmla="*/ 5835673 w 7361810"/>
              <a:gd name="connsiteY9" fmla="*/ 4445904 h 4793677"/>
              <a:gd name="connsiteX10" fmla="*/ 3612339 w 7361810"/>
              <a:gd name="connsiteY10" fmla="*/ 4793677 h 4793677"/>
              <a:gd name="connsiteX11" fmla="*/ 1226968 w 7361810"/>
              <a:gd name="connsiteY11" fmla="*/ 4445904 h 4793677"/>
              <a:gd name="connsiteX12" fmla="*/ 0 w 7361810"/>
              <a:gd name="connsiteY12" fmla="*/ 4445904 h 4793677"/>
              <a:gd name="connsiteX13" fmla="*/ 0 w 7361810"/>
              <a:gd name="connsiteY13" fmla="*/ 3704920 h 4793677"/>
              <a:gd name="connsiteX14" fmla="*/ 0 w 7361810"/>
              <a:gd name="connsiteY14" fmla="*/ 2593444 h 4793677"/>
              <a:gd name="connsiteX15" fmla="*/ 0 w 7361810"/>
              <a:gd name="connsiteY15" fmla="*/ 2593444 h 4793677"/>
              <a:gd name="connsiteX16" fmla="*/ 0 w 7361810"/>
              <a:gd name="connsiteY16" fmla="*/ 0 h 4793677"/>
              <a:gd name="connsiteX0" fmla="*/ 0 w 7361810"/>
              <a:gd name="connsiteY0" fmla="*/ 0 h 4580734"/>
              <a:gd name="connsiteX1" fmla="*/ 1226968 w 7361810"/>
              <a:gd name="connsiteY1" fmla="*/ 0 h 4580734"/>
              <a:gd name="connsiteX2" fmla="*/ 1226968 w 7361810"/>
              <a:gd name="connsiteY2" fmla="*/ 0 h 4580734"/>
              <a:gd name="connsiteX3" fmla="*/ 3067421 w 7361810"/>
              <a:gd name="connsiteY3" fmla="*/ 0 h 4580734"/>
              <a:gd name="connsiteX4" fmla="*/ 7361810 w 7361810"/>
              <a:gd name="connsiteY4" fmla="*/ 0 h 4580734"/>
              <a:gd name="connsiteX5" fmla="*/ 7361810 w 7361810"/>
              <a:gd name="connsiteY5" fmla="*/ 2593444 h 4580734"/>
              <a:gd name="connsiteX6" fmla="*/ 7361810 w 7361810"/>
              <a:gd name="connsiteY6" fmla="*/ 2593444 h 4580734"/>
              <a:gd name="connsiteX7" fmla="*/ 7361810 w 7361810"/>
              <a:gd name="connsiteY7" fmla="*/ 3704920 h 4580734"/>
              <a:gd name="connsiteX8" fmla="*/ 7361810 w 7361810"/>
              <a:gd name="connsiteY8" fmla="*/ 4445904 h 4580734"/>
              <a:gd name="connsiteX9" fmla="*/ 5835673 w 7361810"/>
              <a:gd name="connsiteY9" fmla="*/ 4445904 h 4580734"/>
              <a:gd name="connsiteX10" fmla="*/ 3618602 w 7361810"/>
              <a:gd name="connsiteY10" fmla="*/ 4580734 h 4580734"/>
              <a:gd name="connsiteX11" fmla="*/ 1226968 w 7361810"/>
              <a:gd name="connsiteY11" fmla="*/ 4445904 h 4580734"/>
              <a:gd name="connsiteX12" fmla="*/ 0 w 7361810"/>
              <a:gd name="connsiteY12" fmla="*/ 4445904 h 4580734"/>
              <a:gd name="connsiteX13" fmla="*/ 0 w 7361810"/>
              <a:gd name="connsiteY13" fmla="*/ 3704920 h 4580734"/>
              <a:gd name="connsiteX14" fmla="*/ 0 w 7361810"/>
              <a:gd name="connsiteY14" fmla="*/ 2593444 h 4580734"/>
              <a:gd name="connsiteX15" fmla="*/ 0 w 7361810"/>
              <a:gd name="connsiteY15" fmla="*/ 2593444 h 4580734"/>
              <a:gd name="connsiteX16" fmla="*/ 0 w 7361810"/>
              <a:gd name="connsiteY16" fmla="*/ 0 h 4580734"/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5835673 w 7361810"/>
              <a:gd name="connsiteY9" fmla="*/ 4445904 h 4445904"/>
              <a:gd name="connsiteX10" fmla="*/ 1226968 w 7361810"/>
              <a:gd name="connsiteY10" fmla="*/ 4445904 h 4445904"/>
              <a:gd name="connsiteX11" fmla="*/ 0 w 7361810"/>
              <a:gd name="connsiteY11" fmla="*/ 4445904 h 4445904"/>
              <a:gd name="connsiteX12" fmla="*/ 0 w 7361810"/>
              <a:gd name="connsiteY12" fmla="*/ 3704920 h 4445904"/>
              <a:gd name="connsiteX13" fmla="*/ 0 w 7361810"/>
              <a:gd name="connsiteY13" fmla="*/ 2593444 h 4445904"/>
              <a:gd name="connsiteX14" fmla="*/ 0 w 7361810"/>
              <a:gd name="connsiteY14" fmla="*/ 2593444 h 4445904"/>
              <a:gd name="connsiteX15" fmla="*/ 0 w 7361810"/>
              <a:gd name="connsiteY15" fmla="*/ 0 h 4445904"/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1226968 w 7361810"/>
              <a:gd name="connsiteY9" fmla="*/ 4445904 h 4445904"/>
              <a:gd name="connsiteX10" fmla="*/ 0 w 7361810"/>
              <a:gd name="connsiteY10" fmla="*/ 4445904 h 4445904"/>
              <a:gd name="connsiteX11" fmla="*/ 0 w 7361810"/>
              <a:gd name="connsiteY11" fmla="*/ 3704920 h 4445904"/>
              <a:gd name="connsiteX12" fmla="*/ 0 w 7361810"/>
              <a:gd name="connsiteY12" fmla="*/ 2593444 h 4445904"/>
              <a:gd name="connsiteX13" fmla="*/ 0 w 7361810"/>
              <a:gd name="connsiteY13" fmla="*/ 2593444 h 4445904"/>
              <a:gd name="connsiteX14" fmla="*/ 0 w 7361810"/>
              <a:gd name="connsiteY14" fmla="*/ 0 h 4445904"/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0 w 7361810"/>
              <a:gd name="connsiteY9" fmla="*/ 4445904 h 4445904"/>
              <a:gd name="connsiteX10" fmla="*/ 0 w 7361810"/>
              <a:gd name="connsiteY10" fmla="*/ 3704920 h 4445904"/>
              <a:gd name="connsiteX11" fmla="*/ 0 w 7361810"/>
              <a:gd name="connsiteY11" fmla="*/ 2593444 h 4445904"/>
              <a:gd name="connsiteX12" fmla="*/ 0 w 7361810"/>
              <a:gd name="connsiteY12" fmla="*/ 2593444 h 4445904"/>
              <a:gd name="connsiteX13" fmla="*/ 0 w 7361810"/>
              <a:gd name="connsiteY13" fmla="*/ 0 h 4445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361810" h="4445904">
                <a:moveTo>
                  <a:pt x="0" y="0"/>
                </a:moveTo>
                <a:lnTo>
                  <a:pt x="1226968" y="0"/>
                </a:lnTo>
                <a:lnTo>
                  <a:pt x="1226968" y="0"/>
                </a:lnTo>
                <a:lnTo>
                  <a:pt x="3067421" y="0"/>
                </a:lnTo>
                <a:lnTo>
                  <a:pt x="7361810" y="0"/>
                </a:lnTo>
                <a:lnTo>
                  <a:pt x="7361810" y="2593444"/>
                </a:lnTo>
                <a:lnTo>
                  <a:pt x="7361810" y="2593444"/>
                </a:lnTo>
                <a:lnTo>
                  <a:pt x="7361810" y="3704920"/>
                </a:lnTo>
                <a:lnTo>
                  <a:pt x="7361810" y="4445904"/>
                </a:lnTo>
                <a:lnTo>
                  <a:pt x="0" y="4445904"/>
                </a:lnTo>
                <a:lnTo>
                  <a:pt x="0" y="3704920"/>
                </a:lnTo>
                <a:lnTo>
                  <a:pt x="0" y="2593444"/>
                </a:lnTo>
                <a:lnTo>
                  <a:pt x="0" y="2593444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 w="9525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360" y="1331502"/>
            <a:ext cx="7889425" cy="202617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1" y="0"/>
            <a:ext cx="9144000" cy="791034"/>
          </a:xfrm>
          <a:prstGeom prst="rect">
            <a:avLst/>
          </a:prstGeom>
          <a:solidFill>
            <a:srgbClr val="375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44083">
              <a:defRPr/>
            </a:pPr>
            <a:endParaRPr lang="ru-RU" sz="1662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" name="Название 1"/>
          <p:cNvSpPr txBox="1">
            <a:spLocks/>
          </p:cNvSpPr>
          <p:nvPr/>
        </p:nvSpPr>
        <p:spPr>
          <a:xfrm>
            <a:off x="0" y="220336"/>
            <a:ext cx="9144000" cy="570697"/>
          </a:xfrm>
          <a:prstGeom prst="rect">
            <a:avLst/>
          </a:prstGeom>
        </p:spPr>
        <p:txBody>
          <a:bodyPr vert="horz" lIns="84406" tIns="42203" rIns="84406" bIns="42203" rtlCol="0" anchor="t" anchorCtr="0">
            <a:noAutofit/>
          </a:bodyPr>
          <a:lstStyle/>
          <a:p>
            <a:pPr algn="ctr" defTabSz="844083">
              <a:defRPr/>
            </a:pPr>
            <a:r>
              <a:rPr lang="ru-RU" sz="2000" b="1" dirty="0" smtClean="0">
                <a:solidFill>
                  <a:prstClr val="white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КАК СОЗДАТЬ МЕРОПРИЯТИЕ?</a:t>
            </a:r>
            <a:endParaRPr lang="ru-RU" sz="2000" b="1" dirty="0">
              <a:solidFill>
                <a:prstClr val="white"/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433778" y="4268347"/>
            <a:ext cx="628375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Шаг 1. </a:t>
            </a:r>
            <a:endParaRPr lang="ru-RU" sz="2400" b="1" dirty="0" smtClean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  <a:p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В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разделе «Мероприятия» нажмите на кнопку «Создать мероприятие» </a:t>
            </a:r>
          </a:p>
        </p:txBody>
      </p:sp>
    </p:spTree>
    <p:extLst>
      <p:ext uri="{BB962C8B-B14F-4D97-AF65-F5344CB8AC3E}">
        <p14:creationId xmlns:p14="http://schemas.microsoft.com/office/powerpoint/2010/main" val="19895471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ая выноска 25"/>
          <p:cNvSpPr/>
          <p:nvPr/>
        </p:nvSpPr>
        <p:spPr>
          <a:xfrm rot="10800000">
            <a:off x="438912" y="1086854"/>
            <a:ext cx="8317381" cy="5035967"/>
          </a:xfrm>
          <a:custGeom>
            <a:avLst/>
            <a:gdLst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3067421 w 7361810"/>
              <a:gd name="connsiteY9" fmla="*/ 4445904 h 4445904"/>
              <a:gd name="connsiteX10" fmla="*/ 2297106 w 7361810"/>
              <a:gd name="connsiteY10" fmla="*/ 4712258 h 4445904"/>
              <a:gd name="connsiteX11" fmla="*/ 1226968 w 7361810"/>
              <a:gd name="connsiteY11" fmla="*/ 4445904 h 4445904"/>
              <a:gd name="connsiteX12" fmla="*/ 0 w 7361810"/>
              <a:gd name="connsiteY12" fmla="*/ 4445904 h 4445904"/>
              <a:gd name="connsiteX13" fmla="*/ 0 w 7361810"/>
              <a:gd name="connsiteY13" fmla="*/ 3704920 h 4445904"/>
              <a:gd name="connsiteX14" fmla="*/ 0 w 7361810"/>
              <a:gd name="connsiteY14" fmla="*/ 2593444 h 4445904"/>
              <a:gd name="connsiteX15" fmla="*/ 0 w 7361810"/>
              <a:gd name="connsiteY15" fmla="*/ 2593444 h 4445904"/>
              <a:gd name="connsiteX16" fmla="*/ 0 w 7361810"/>
              <a:gd name="connsiteY16" fmla="*/ 0 h 4445904"/>
              <a:gd name="connsiteX0" fmla="*/ 0 w 7361810"/>
              <a:gd name="connsiteY0" fmla="*/ 0 h 4712258"/>
              <a:gd name="connsiteX1" fmla="*/ 1226968 w 7361810"/>
              <a:gd name="connsiteY1" fmla="*/ 0 h 4712258"/>
              <a:gd name="connsiteX2" fmla="*/ 1226968 w 7361810"/>
              <a:gd name="connsiteY2" fmla="*/ 0 h 4712258"/>
              <a:gd name="connsiteX3" fmla="*/ 3067421 w 7361810"/>
              <a:gd name="connsiteY3" fmla="*/ 0 h 4712258"/>
              <a:gd name="connsiteX4" fmla="*/ 7361810 w 7361810"/>
              <a:gd name="connsiteY4" fmla="*/ 0 h 4712258"/>
              <a:gd name="connsiteX5" fmla="*/ 7361810 w 7361810"/>
              <a:gd name="connsiteY5" fmla="*/ 2593444 h 4712258"/>
              <a:gd name="connsiteX6" fmla="*/ 7361810 w 7361810"/>
              <a:gd name="connsiteY6" fmla="*/ 2593444 h 4712258"/>
              <a:gd name="connsiteX7" fmla="*/ 7361810 w 7361810"/>
              <a:gd name="connsiteY7" fmla="*/ 3704920 h 4712258"/>
              <a:gd name="connsiteX8" fmla="*/ 7361810 w 7361810"/>
              <a:gd name="connsiteY8" fmla="*/ 4445904 h 4712258"/>
              <a:gd name="connsiteX9" fmla="*/ 5835673 w 7361810"/>
              <a:gd name="connsiteY9" fmla="*/ 4445904 h 4712258"/>
              <a:gd name="connsiteX10" fmla="*/ 2297106 w 7361810"/>
              <a:gd name="connsiteY10" fmla="*/ 4712258 h 4712258"/>
              <a:gd name="connsiteX11" fmla="*/ 1226968 w 7361810"/>
              <a:gd name="connsiteY11" fmla="*/ 4445904 h 4712258"/>
              <a:gd name="connsiteX12" fmla="*/ 0 w 7361810"/>
              <a:gd name="connsiteY12" fmla="*/ 4445904 h 4712258"/>
              <a:gd name="connsiteX13" fmla="*/ 0 w 7361810"/>
              <a:gd name="connsiteY13" fmla="*/ 3704920 h 4712258"/>
              <a:gd name="connsiteX14" fmla="*/ 0 w 7361810"/>
              <a:gd name="connsiteY14" fmla="*/ 2593444 h 4712258"/>
              <a:gd name="connsiteX15" fmla="*/ 0 w 7361810"/>
              <a:gd name="connsiteY15" fmla="*/ 2593444 h 4712258"/>
              <a:gd name="connsiteX16" fmla="*/ 0 w 7361810"/>
              <a:gd name="connsiteY16" fmla="*/ 0 h 4712258"/>
              <a:gd name="connsiteX0" fmla="*/ 0 w 7361810"/>
              <a:gd name="connsiteY0" fmla="*/ 0 h 4793677"/>
              <a:gd name="connsiteX1" fmla="*/ 1226968 w 7361810"/>
              <a:gd name="connsiteY1" fmla="*/ 0 h 4793677"/>
              <a:gd name="connsiteX2" fmla="*/ 1226968 w 7361810"/>
              <a:gd name="connsiteY2" fmla="*/ 0 h 4793677"/>
              <a:gd name="connsiteX3" fmla="*/ 3067421 w 7361810"/>
              <a:gd name="connsiteY3" fmla="*/ 0 h 4793677"/>
              <a:gd name="connsiteX4" fmla="*/ 7361810 w 7361810"/>
              <a:gd name="connsiteY4" fmla="*/ 0 h 4793677"/>
              <a:gd name="connsiteX5" fmla="*/ 7361810 w 7361810"/>
              <a:gd name="connsiteY5" fmla="*/ 2593444 h 4793677"/>
              <a:gd name="connsiteX6" fmla="*/ 7361810 w 7361810"/>
              <a:gd name="connsiteY6" fmla="*/ 2593444 h 4793677"/>
              <a:gd name="connsiteX7" fmla="*/ 7361810 w 7361810"/>
              <a:gd name="connsiteY7" fmla="*/ 3704920 h 4793677"/>
              <a:gd name="connsiteX8" fmla="*/ 7361810 w 7361810"/>
              <a:gd name="connsiteY8" fmla="*/ 4445904 h 4793677"/>
              <a:gd name="connsiteX9" fmla="*/ 5835673 w 7361810"/>
              <a:gd name="connsiteY9" fmla="*/ 4445904 h 4793677"/>
              <a:gd name="connsiteX10" fmla="*/ 3612339 w 7361810"/>
              <a:gd name="connsiteY10" fmla="*/ 4793677 h 4793677"/>
              <a:gd name="connsiteX11" fmla="*/ 1226968 w 7361810"/>
              <a:gd name="connsiteY11" fmla="*/ 4445904 h 4793677"/>
              <a:gd name="connsiteX12" fmla="*/ 0 w 7361810"/>
              <a:gd name="connsiteY12" fmla="*/ 4445904 h 4793677"/>
              <a:gd name="connsiteX13" fmla="*/ 0 w 7361810"/>
              <a:gd name="connsiteY13" fmla="*/ 3704920 h 4793677"/>
              <a:gd name="connsiteX14" fmla="*/ 0 w 7361810"/>
              <a:gd name="connsiteY14" fmla="*/ 2593444 h 4793677"/>
              <a:gd name="connsiteX15" fmla="*/ 0 w 7361810"/>
              <a:gd name="connsiteY15" fmla="*/ 2593444 h 4793677"/>
              <a:gd name="connsiteX16" fmla="*/ 0 w 7361810"/>
              <a:gd name="connsiteY16" fmla="*/ 0 h 4793677"/>
              <a:gd name="connsiteX0" fmla="*/ 0 w 7361810"/>
              <a:gd name="connsiteY0" fmla="*/ 0 h 4580734"/>
              <a:gd name="connsiteX1" fmla="*/ 1226968 w 7361810"/>
              <a:gd name="connsiteY1" fmla="*/ 0 h 4580734"/>
              <a:gd name="connsiteX2" fmla="*/ 1226968 w 7361810"/>
              <a:gd name="connsiteY2" fmla="*/ 0 h 4580734"/>
              <a:gd name="connsiteX3" fmla="*/ 3067421 w 7361810"/>
              <a:gd name="connsiteY3" fmla="*/ 0 h 4580734"/>
              <a:gd name="connsiteX4" fmla="*/ 7361810 w 7361810"/>
              <a:gd name="connsiteY4" fmla="*/ 0 h 4580734"/>
              <a:gd name="connsiteX5" fmla="*/ 7361810 w 7361810"/>
              <a:gd name="connsiteY5" fmla="*/ 2593444 h 4580734"/>
              <a:gd name="connsiteX6" fmla="*/ 7361810 w 7361810"/>
              <a:gd name="connsiteY6" fmla="*/ 2593444 h 4580734"/>
              <a:gd name="connsiteX7" fmla="*/ 7361810 w 7361810"/>
              <a:gd name="connsiteY7" fmla="*/ 3704920 h 4580734"/>
              <a:gd name="connsiteX8" fmla="*/ 7361810 w 7361810"/>
              <a:gd name="connsiteY8" fmla="*/ 4445904 h 4580734"/>
              <a:gd name="connsiteX9" fmla="*/ 5835673 w 7361810"/>
              <a:gd name="connsiteY9" fmla="*/ 4445904 h 4580734"/>
              <a:gd name="connsiteX10" fmla="*/ 3618602 w 7361810"/>
              <a:gd name="connsiteY10" fmla="*/ 4580734 h 4580734"/>
              <a:gd name="connsiteX11" fmla="*/ 1226968 w 7361810"/>
              <a:gd name="connsiteY11" fmla="*/ 4445904 h 4580734"/>
              <a:gd name="connsiteX12" fmla="*/ 0 w 7361810"/>
              <a:gd name="connsiteY12" fmla="*/ 4445904 h 4580734"/>
              <a:gd name="connsiteX13" fmla="*/ 0 w 7361810"/>
              <a:gd name="connsiteY13" fmla="*/ 3704920 h 4580734"/>
              <a:gd name="connsiteX14" fmla="*/ 0 w 7361810"/>
              <a:gd name="connsiteY14" fmla="*/ 2593444 h 4580734"/>
              <a:gd name="connsiteX15" fmla="*/ 0 w 7361810"/>
              <a:gd name="connsiteY15" fmla="*/ 2593444 h 4580734"/>
              <a:gd name="connsiteX16" fmla="*/ 0 w 7361810"/>
              <a:gd name="connsiteY16" fmla="*/ 0 h 4580734"/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5835673 w 7361810"/>
              <a:gd name="connsiteY9" fmla="*/ 4445904 h 4445904"/>
              <a:gd name="connsiteX10" fmla="*/ 1226968 w 7361810"/>
              <a:gd name="connsiteY10" fmla="*/ 4445904 h 4445904"/>
              <a:gd name="connsiteX11" fmla="*/ 0 w 7361810"/>
              <a:gd name="connsiteY11" fmla="*/ 4445904 h 4445904"/>
              <a:gd name="connsiteX12" fmla="*/ 0 w 7361810"/>
              <a:gd name="connsiteY12" fmla="*/ 3704920 h 4445904"/>
              <a:gd name="connsiteX13" fmla="*/ 0 w 7361810"/>
              <a:gd name="connsiteY13" fmla="*/ 2593444 h 4445904"/>
              <a:gd name="connsiteX14" fmla="*/ 0 w 7361810"/>
              <a:gd name="connsiteY14" fmla="*/ 2593444 h 4445904"/>
              <a:gd name="connsiteX15" fmla="*/ 0 w 7361810"/>
              <a:gd name="connsiteY15" fmla="*/ 0 h 4445904"/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1226968 w 7361810"/>
              <a:gd name="connsiteY9" fmla="*/ 4445904 h 4445904"/>
              <a:gd name="connsiteX10" fmla="*/ 0 w 7361810"/>
              <a:gd name="connsiteY10" fmla="*/ 4445904 h 4445904"/>
              <a:gd name="connsiteX11" fmla="*/ 0 w 7361810"/>
              <a:gd name="connsiteY11" fmla="*/ 3704920 h 4445904"/>
              <a:gd name="connsiteX12" fmla="*/ 0 w 7361810"/>
              <a:gd name="connsiteY12" fmla="*/ 2593444 h 4445904"/>
              <a:gd name="connsiteX13" fmla="*/ 0 w 7361810"/>
              <a:gd name="connsiteY13" fmla="*/ 2593444 h 4445904"/>
              <a:gd name="connsiteX14" fmla="*/ 0 w 7361810"/>
              <a:gd name="connsiteY14" fmla="*/ 0 h 4445904"/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0 w 7361810"/>
              <a:gd name="connsiteY9" fmla="*/ 4445904 h 4445904"/>
              <a:gd name="connsiteX10" fmla="*/ 0 w 7361810"/>
              <a:gd name="connsiteY10" fmla="*/ 3704920 h 4445904"/>
              <a:gd name="connsiteX11" fmla="*/ 0 w 7361810"/>
              <a:gd name="connsiteY11" fmla="*/ 2593444 h 4445904"/>
              <a:gd name="connsiteX12" fmla="*/ 0 w 7361810"/>
              <a:gd name="connsiteY12" fmla="*/ 2593444 h 4445904"/>
              <a:gd name="connsiteX13" fmla="*/ 0 w 7361810"/>
              <a:gd name="connsiteY13" fmla="*/ 0 h 4445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361810" h="4445904">
                <a:moveTo>
                  <a:pt x="0" y="0"/>
                </a:moveTo>
                <a:lnTo>
                  <a:pt x="1226968" y="0"/>
                </a:lnTo>
                <a:lnTo>
                  <a:pt x="1226968" y="0"/>
                </a:lnTo>
                <a:lnTo>
                  <a:pt x="3067421" y="0"/>
                </a:lnTo>
                <a:lnTo>
                  <a:pt x="7361810" y="0"/>
                </a:lnTo>
                <a:lnTo>
                  <a:pt x="7361810" y="2593444"/>
                </a:lnTo>
                <a:lnTo>
                  <a:pt x="7361810" y="2593444"/>
                </a:lnTo>
                <a:lnTo>
                  <a:pt x="7361810" y="3704920"/>
                </a:lnTo>
                <a:lnTo>
                  <a:pt x="7361810" y="4445904"/>
                </a:lnTo>
                <a:lnTo>
                  <a:pt x="0" y="4445904"/>
                </a:lnTo>
                <a:lnTo>
                  <a:pt x="0" y="3704920"/>
                </a:lnTo>
                <a:lnTo>
                  <a:pt x="0" y="2593444"/>
                </a:lnTo>
                <a:lnTo>
                  <a:pt x="0" y="2593444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 w="9525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" y="0"/>
            <a:ext cx="9144000" cy="791034"/>
          </a:xfrm>
          <a:prstGeom prst="rect">
            <a:avLst/>
          </a:prstGeom>
          <a:solidFill>
            <a:srgbClr val="375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44083">
              <a:defRPr/>
            </a:pPr>
            <a:endParaRPr lang="ru-RU" sz="1662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" name="Название 1"/>
          <p:cNvSpPr txBox="1">
            <a:spLocks/>
          </p:cNvSpPr>
          <p:nvPr/>
        </p:nvSpPr>
        <p:spPr>
          <a:xfrm>
            <a:off x="0" y="220336"/>
            <a:ext cx="9144000" cy="570697"/>
          </a:xfrm>
          <a:prstGeom prst="rect">
            <a:avLst/>
          </a:prstGeom>
        </p:spPr>
        <p:txBody>
          <a:bodyPr vert="horz" lIns="84406" tIns="42203" rIns="84406" bIns="42203" rtlCol="0" anchor="t" anchorCtr="0">
            <a:noAutofit/>
          </a:bodyPr>
          <a:lstStyle/>
          <a:p>
            <a:pPr algn="ctr" defTabSz="844083">
              <a:defRPr/>
            </a:pPr>
            <a:r>
              <a:rPr lang="ru-RU" sz="2000" b="1" dirty="0" smtClean="0">
                <a:solidFill>
                  <a:prstClr val="white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КАК СОЗДАТЬ МЕРОПРИЯТИЕ?</a:t>
            </a:r>
            <a:endParaRPr lang="ru-RU" sz="2000" b="1" dirty="0">
              <a:solidFill>
                <a:prstClr val="white"/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757067" y="1967774"/>
            <a:ext cx="253837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Шаг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2.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заполните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поле «Название мероприятия»;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флажком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выберите направление функциональной грамотности;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в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поле «Дата проведения» выберите дату проведения мероприятия.</a:t>
            </a:r>
          </a:p>
        </p:txBody>
      </p:sp>
      <p:pic>
        <p:nvPicPr>
          <p:cNvPr id="8" name="Рисунок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565" y="1492432"/>
            <a:ext cx="4787780" cy="41622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015379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17" t="13783" r="19776" b="27790"/>
          <a:stretch/>
        </p:blipFill>
        <p:spPr bwMode="auto">
          <a:xfrm>
            <a:off x="519271" y="980194"/>
            <a:ext cx="7572054" cy="4006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Прямоугольная выноска 11"/>
          <p:cNvSpPr/>
          <p:nvPr/>
        </p:nvSpPr>
        <p:spPr>
          <a:xfrm rot="10800000" flipH="1">
            <a:off x="4787757" y="3927273"/>
            <a:ext cx="3676649" cy="1967789"/>
          </a:xfrm>
          <a:prstGeom prst="wedgeRectCallout">
            <a:avLst>
              <a:gd name="adj1" fmla="val -75062"/>
              <a:gd name="adj2" fmla="val 80940"/>
            </a:avLst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rgbClr val="85A6C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" y="0"/>
            <a:ext cx="9144000" cy="791034"/>
          </a:xfrm>
          <a:prstGeom prst="rect">
            <a:avLst/>
          </a:prstGeom>
          <a:solidFill>
            <a:srgbClr val="375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44083">
              <a:defRPr/>
            </a:pPr>
            <a:endParaRPr lang="ru-RU" sz="1662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" name="Название 1"/>
          <p:cNvSpPr txBox="1">
            <a:spLocks/>
          </p:cNvSpPr>
          <p:nvPr/>
        </p:nvSpPr>
        <p:spPr>
          <a:xfrm>
            <a:off x="0" y="220336"/>
            <a:ext cx="9144000" cy="570697"/>
          </a:xfrm>
          <a:prstGeom prst="rect">
            <a:avLst/>
          </a:prstGeom>
        </p:spPr>
        <p:txBody>
          <a:bodyPr vert="horz" lIns="84406" tIns="42203" rIns="84406" bIns="42203" rtlCol="0" anchor="t" anchorCtr="0">
            <a:noAutofit/>
          </a:bodyPr>
          <a:lstStyle/>
          <a:p>
            <a:pPr algn="ctr" defTabSz="844083">
              <a:defRPr/>
            </a:pPr>
            <a:r>
              <a:rPr lang="ru-RU" sz="2000" b="1" dirty="0" smtClean="0">
                <a:solidFill>
                  <a:prstClr val="white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КАК СОЗДАТЬ МЕРОПРИЯТИЕ?</a:t>
            </a:r>
            <a:endParaRPr lang="ru-RU" sz="2000" b="1" dirty="0">
              <a:solidFill>
                <a:prstClr val="white"/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9" name="Рисунок 8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7351" y="1445050"/>
            <a:ext cx="3676650" cy="1538605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extBox 15"/>
          <p:cNvSpPr txBox="1"/>
          <p:nvPr/>
        </p:nvSpPr>
        <p:spPr>
          <a:xfrm>
            <a:off x="4937763" y="4311003"/>
            <a:ext cx="29041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Шаг </a:t>
            </a:r>
            <a:r>
              <a:rPr lang="ru-RU" sz="2400" b="1" dirty="0" smtClean="0">
                <a:solidFill>
                  <a:schemeClr val="bg1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3. </a:t>
            </a:r>
          </a:p>
          <a:p>
            <a:r>
              <a:rPr lang="ru-RU" sz="1600" dirty="0">
                <a:solidFill>
                  <a:schemeClr val="bg1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Укажите контрольные измерительные материалы для каждого </a:t>
            </a:r>
            <a:r>
              <a:rPr lang="ru-RU" sz="1600" dirty="0" smtClean="0">
                <a:solidFill>
                  <a:schemeClr val="bg1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варианта. </a:t>
            </a:r>
            <a:endParaRPr lang="ru-RU" sz="1600" dirty="0">
              <a:solidFill>
                <a:schemeClr val="bg1"/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2172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ая выноска 25"/>
          <p:cNvSpPr/>
          <p:nvPr/>
        </p:nvSpPr>
        <p:spPr>
          <a:xfrm rot="10800000">
            <a:off x="438911" y="1086853"/>
            <a:ext cx="8317381" cy="5357837"/>
          </a:xfrm>
          <a:custGeom>
            <a:avLst/>
            <a:gdLst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3067421 w 7361810"/>
              <a:gd name="connsiteY9" fmla="*/ 4445904 h 4445904"/>
              <a:gd name="connsiteX10" fmla="*/ 2297106 w 7361810"/>
              <a:gd name="connsiteY10" fmla="*/ 4712258 h 4445904"/>
              <a:gd name="connsiteX11" fmla="*/ 1226968 w 7361810"/>
              <a:gd name="connsiteY11" fmla="*/ 4445904 h 4445904"/>
              <a:gd name="connsiteX12" fmla="*/ 0 w 7361810"/>
              <a:gd name="connsiteY12" fmla="*/ 4445904 h 4445904"/>
              <a:gd name="connsiteX13" fmla="*/ 0 w 7361810"/>
              <a:gd name="connsiteY13" fmla="*/ 3704920 h 4445904"/>
              <a:gd name="connsiteX14" fmla="*/ 0 w 7361810"/>
              <a:gd name="connsiteY14" fmla="*/ 2593444 h 4445904"/>
              <a:gd name="connsiteX15" fmla="*/ 0 w 7361810"/>
              <a:gd name="connsiteY15" fmla="*/ 2593444 h 4445904"/>
              <a:gd name="connsiteX16" fmla="*/ 0 w 7361810"/>
              <a:gd name="connsiteY16" fmla="*/ 0 h 4445904"/>
              <a:gd name="connsiteX0" fmla="*/ 0 w 7361810"/>
              <a:gd name="connsiteY0" fmla="*/ 0 h 4712258"/>
              <a:gd name="connsiteX1" fmla="*/ 1226968 w 7361810"/>
              <a:gd name="connsiteY1" fmla="*/ 0 h 4712258"/>
              <a:gd name="connsiteX2" fmla="*/ 1226968 w 7361810"/>
              <a:gd name="connsiteY2" fmla="*/ 0 h 4712258"/>
              <a:gd name="connsiteX3" fmla="*/ 3067421 w 7361810"/>
              <a:gd name="connsiteY3" fmla="*/ 0 h 4712258"/>
              <a:gd name="connsiteX4" fmla="*/ 7361810 w 7361810"/>
              <a:gd name="connsiteY4" fmla="*/ 0 h 4712258"/>
              <a:gd name="connsiteX5" fmla="*/ 7361810 w 7361810"/>
              <a:gd name="connsiteY5" fmla="*/ 2593444 h 4712258"/>
              <a:gd name="connsiteX6" fmla="*/ 7361810 w 7361810"/>
              <a:gd name="connsiteY6" fmla="*/ 2593444 h 4712258"/>
              <a:gd name="connsiteX7" fmla="*/ 7361810 w 7361810"/>
              <a:gd name="connsiteY7" fmla="*/ 3704920 h 4712258"/>
              <a:gd name="connsiteX8" fmla="*/ 7361810 w 7361810"/>
              <a:gd name="connsiteY8" fmla="*/ 4445904 h 4712258"/>
              <a:gd name="connsiteX9" fmla="*/ 5835673 w 7361810"/>
              <a:gd name="connsiteY9" fmla="*/ 4445904 h 4712258"/>
              <a:gd name="connsiteX10" fmla="*/ 2297106 w 7361810"/>
              <a:gd name="connsiteY10" fmla="*/ 4712258 h 4712258"/>
              <a:gd name="connsiteX11" fmla="*/ 1226968 w 7361810"/>
              <a:gd name="connsiteY11" fmla="*/ 4445904 h 4712258"/>
              <a:gd name="connsiteX12" fmla="*/ 0 w 7361810"/>
              <a:gd name="connsiteY12" fmla="*/ 4445904 h 4712258"/>
              <a:gd name="connsiteX13" fmla="*/ 0 w 7361810"/>
              <a:gd name="connsiteY13" fmla="*/ 3704920 h 4712258"/>
              <a:gd name="connsiteX14" fmla="*/ 0 w 7361810"/>
              <a:gd name="connsiteY14" fmla="*/ 2593444 h 4712258"/>
              <a:gd name="connsiteX15" fmla="*/ 0 w 7361810"/>
              <a:gd name="connsiteY15" fmla="*/ 2593444 h 4712258"/>
              <a:gd name="connsiteX16" fmla="*/ 0 w 7361810"/>
              <a:gd name="connsiteY16" fmla="*/ 0 h 4712258"/>
              <a:gd name="connsiteX0" fmla="*/ 0 w 7361810"/>
              <a:gd name="connsiteY0" fmla="*/ 0 h 4793677"/>
              <a:gd name="connsiteX1" fmla="*/ 1226968 w 7361810"/>
              <a:gd name="connsiteY1" fmla="*/ 0 h 4793677"/>
              <a:gd name="connsiteX2" fmla="*/ 1226968 w 7361810"/>
              <a:gd name="connsiteY2" fmla="*/ 0 h 4793677"/>
              <a:gd name="connsiteX3" fmla="*/ 3067421 w 7361810"/>
              <a:gd name="connsiteY3" fmla="*/ 0 h 4793677"/>
              <a:gd name="connsiteX4" fmla="*/ 7361810 w 7361810"/>
              <a:gd name="connsiteY4" fmla="*/ 0 h 4793677"/>
              <a:gd name="connsiteX5" fmla="*/ 7361810 w 7361810"/>
              <a:gd name="connsiteY5" fmla="*/ 2593444 h 4793677"/>
              <a:gd name="connsiteX6" fmla="*/ 7361810 w 7361810"/>
              <a:gd name="connsiteY6" fmla="*/ 2593444 h 4793677"/>
              <a:gd name="connsiteX7" fmla="*/ 7361810 w 7361810"/>
              <a:gd name="connsiteY7" fmla="*/ 3704920 h 4793677"/>
              <a:gd name="connsiteX8" fmla="*/ 7361810 w 7361810"/>
              <a:gd name="connsiteY8" fmla="*/ 4445904 h 4793677"/>
              <a:gd name="connsiteX9" fmla="*/ 5835673 w 7361810"/>
              <a:gd name="connsiteY9" fmla="*/ 4445904 h 4793677"/>
              <a:gd name="connsiteX10" fmla="*/ 3612339 w 7361810"/>
              <a:gd name="connsiteY10" fmla="*/ 4793677 h 4793677"/>
              <a:gd name="connsiteX11" fmla="*/ 1226968 w 7361810"/>
              <a:gd name="connsiteY11" fmla="*/ 4445904 h 4793677"/>
              <a:gd name="connsiteX12" fmla="*/ 0 w 7361810"/>
              <a:gd name="connsiteY12" fmla="*/ 4445904 h 4793677"/>
              <a:gd name="connsiteX13" fmla="*/ 0 w 7361810"/>
              <a:gd name="connsiteY13" fmla="*/ 3704920 h 4793677"/>
              <a:gd name="connsiteX14" fmla="*/ 0 w 7361810"/>
              <a:gd name="connsiteY14" fmla="*/ 2593444 h 4793677"/>
              <a:gd name="connsiteX15" fmla="*/ 0 w 7361810"/>
              <a:gd name="connsiteY15" fmla="*/ 2593444 h 4793677"/>
              <a:gd name="connsiteX16" fmla="*/ 0 w 7361810"/>
              <a:gd name="connsiteY16" fmla="*/ 0 h 4793677"/>
              <a:gd name="connsiteX0" fmla="*/ 0 w 7361810"/>
              <a:gd name="connsiteY0" fmla="*/ 0 h 4580734"/>
              <a:gd name="connsiteX1" fmla="*/ 1226968 w 7361810"/>
              <a:gd name="connsiteY1" fmla="*/ 0 h 4580734"/>
              <a:gd name="connsiteX2" fmla="*/ 1226968 w 7361810"/>
              <a:gd name="connsiteY2" fmla="*/ 0 h 4580734"/>
              <a:gd name="connsiteX3" fmla="*/ 3067421 w 7361810"/>
              <a:gd name="connsiteY3" fmla="*/ 0 h 4580734"/>
              <a:gd name="connsiteX4" fmla="*/ 7361810 w 7361810"/>
              <a:gd name="connsiteY4" fmla="*/ 0 h 4580734"/>
              <a:gd name="connsiteX5" fmla="*/ 7361810 w 7361810"/>
              <a:gd name="connsiteY5" fmla="*/ 2593444 h 4580734"/>
              <a:gd name="connsiteX6" fmla="*/ 7361810 w 7361810"/>
              <a:gd name="connsiteY6" fmla="*/ 2593444 h 4580734"/>
              <a:gd name="connsiteX7" fmla="*/ 7361810 w 7361810"/>
              <a:gd name="connsiteY7" fmla="*/ 3704920 h 4580734"/>
              <a:gd name="connsiteX8" fmla="*/ 7361810 w 7361810"/>
              <a:gd name="connsiteY8" fmla="*/ 4445904 h 4580734"/>
              <a:gd name="connsiteX9" fmla="*/ 5835673 w 7361810"/>
              <a:gd name="connsiteY9" fmla="*/ 4445904 h 4580734"/>
              <a:gd name="connsiteX10" fmla="*/ 3618602 w 7361810"/>
              <a:gd name="connsiteY10" fmla="*/ 4580734 h 4580734"/>
              <a:gd name="connsiteX11" fmla="*/ 1226968 w 7361810"/>
              <a:gd name="connsiteY11" fmla="*/ 4445904 h 4580734"/>
              <a:gd name="connsiteX12" fmla="*/ 0 w 7361810"/>
              <a:gd name="connsiteY12" fmla="*/ 4445904 h 4580734"/>
              <a:gd name="connsiteX13" fmla="*/ 0 w 7361810"/>
              <a:gd name="connsiteY13" fmla="*/ 3704920 h 4580734"/>
              <a:gd name="connsiteX14" fmla="*/ 0 w 7361810"/>
              <a:gd name="connsiteY14" fmla="*/ 2593444 h 4580734"/>
              <a:gd name="connsiteX15" fmla="*/ 0 w 7361810"/>
              <a:gd name="connsiteY15" fmla="*/ 2593444 h 4580734"/>
              <a:gd name="connsiteX16" fmla="*/ 0 w 7361810"/>
              <a:gd name="connsiteY16" fmla="*/ 0 h 4580734"/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5835673 w 7361810"/>
              <a:gd name="connsiteY9" fmla="*/ 4445904 h 4445904"/>
              <a:gd name="connsiteX10" fmla="*/ 1226968 w 7361810"/>
              <a:gd name="connsiteY10" fmla="*/ 4445904 h 4445904"/>
              <a:gd name="connsiteX11" fmla="*/ 0 w 7361810"/>
              <a:gd name="connsiteY11" fmla="*/ 4445904 h 4445904"/>
              <a:gd name="connsiteX12" fmla="*/ 0 w 7361810"/>
              <a:gd name="connsiteY12" fmla="*/ 3704920 h 4445904"/>
              <a:gd name="connsiteX13" fmla="*/ 0 w 7361810"/>
              <a:gd name="connsiteY13" fmla="*/ 2593444 h 4445904"/>
              <a:gd name="connsiteX14" fmla="*/ 0 w 7361810"/>
              <a:gd name="connsiteY14" fmla="*/ 2593444 h 4445904"/>
              <a:gd name="connsiteX15" fmla="*/ 0 w 7361810"/>
              <a:gd name="connsiteY15" fmla="*/ 0 h 4445904"/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1226968 w 7361810"/>
              <a:gd name="connsiteY9" fmla="*/ 4445904 h 4445904"/>
              <a:gd name="connsiteX10" fmla="*/ 0 w 7361810"/>
              <a:gd name="connsiteY10" fmla="*/ 4445904 h 4445904"/>
              <a:gd name="connsiteX11" fmla="*/ 0 w 7361810"/>
              <a:gd name="connsiteY11" fmla="*/ 3704920 h 4445904"/>
              <a:gd name="connsiteX12" fmla="*/ 0 w 7361810"/>
              <a:gd name="connsiteY12" fmla="*/ 2593444 h 4445904"/>
              <a:gd name="connsiteX13" fmla="*/ 0 w 7361810"/>
              <a:gd name="connsiteY13" fmla="*/ 2593444 h 4445904"/>
              <a:gd name="connsiteX14" fmla="*/ 0 w 7361810"/>
              <a:gd name="connsiteY14" fmla="*/ 0 h 4445904"/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0 w 7361810"/>
              <a:gd name="connsiteY9" fmla="*/ 4445904 h 4445904"/>
              <a:gd name="connsiteX10" fmla="*/ 0 w 7361810"/>
              <a:gd name="connsiteY10" fmla="*/ 3704920 h 4445904"/>
              <a:gd name="connsiteX11" fmla="*/ 0 w 7361810"/>
              <a:gd name="connsiteY11" fmla="*/ 2593444 h 4445904"/>
              <a:gd name="connsiteX12" fmla="*/ 0 w 7361810"/>
              <a:gd name="connsiteY12" fmla="*/ 2593444 h 4445904"/>
              <a:gd name="connsiteX13" fmla="*/ 0 w 7361810"/>
              <a:gd name="connsiteY13" fmla="*/ 0 h 4445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361810" h="4445904">
                <a:moveTo>
                  <a:pt x="0" y="0"/>
                </a:moveTo>
                <a:lnTo>
                  <a:pt x="1226968" y="0"/>
                </a:lnTo>
                <a:lnTo>
                  <a:pt x="1226968" y="0"/>
                </a:lnTo>
                <a:lnTo>
                  <a:pt x="3067421" y="0"/>
                </a:lnTo>
                <a:lnTo>
                  <a:pt x="7361810" y="0"/>
                </a:lnTo>
                <a:lnTo>
                  <a:pt x="7361810" y="2593444"/>
                </a:lnTo>
                <a:lnTo>
                  <a:pt x="7361810" y="2593444"/>
                </a:lnTo>
                <a:lnTo>
                  <a:pt x="7361810" y="3704920"/>
                </a:lnTo>
                <a:lnTo>
                  <a:pt x="7361810" y="4445904"/>
                </a:lnTo>
                <a:lnTo>
                  <a:pt x="0" y="4445904"/>
                </a:lnTo>
                <a:lnTo>
                  <a:pt x="0" y="3704920"/>
                </a:lnTo>
                <a:lnTo>
                  <a:pt x="0" y="2593444"/>
                </a:lnTo>
                <a:lnTo>
                  <a:pt x="0" y="2593444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 w="9525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" y="0"/>
            <a:ext cx="9144000" cy="791034"/>
          </a:xfrm>
          <a:prstGeom prst="rect">
            <a:avLst/>
          </a:prstGeom>
          <a:solidFill>
            <a:srgbClr val="375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44083">
              <a:defRPr/>
            </a:pPr>
            <a:endParaRPr lang="ru-RU" sz="1662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" name="Название 1"/>
          <p:cNvSpPr txBox="1">
            <a:spLocks/>
          </p:cNvSpPr>
          <p:nvPr/>
        </p:nvSpPr>
        <p:spPr>
          <a:xfrm>
            <a:off x="0" y="220336"/>
            <a:ext cx="9144000" cy="570697"/>
          </a:xfrm>
          <a:prstGeom prst="rect">
            <a:avLst/>
          </a:prstGeom>
        </p:spPr>
        <p:txBody>
          <a:bodyPr vert="horz" lIns="84406" tIns="42203" rIns="84406" bIns="42203" rtlCol="0" anchor="t" anchorCtr="0">
            <a:noAutofit/>
          </a:bodyPr>
          <a:lstStyle/>
          <a:p>
            <a:pPr algn="ctr" defTabSz="844083">
              <a:defRPr/>
            </a:pPr>
            <a:r>
              <a:rPr lang="ru-RU" sz="2000" b="1" dirty="0" smtClean="0">
                <a:solidFill>
                  <a:prstClr val="white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КАК СОЗДАТЬ МЕРОПРИЯТИЕ?</a:t>
            </a:r>
            <a:endParaRPr lang="ru-RU" sz="2000" b="1" dirty="0">
              <a:solidFill>
                <a:prstClr val="white"/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841" y="1318565"/>
            <a:ext cx="7379411" cy="32168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28" t="14382" r="31208" b="45918"/>
          <a:stretch/>
        </p:blipFill>
        <p:spPr bwMode="auto">
          <a:xfrm>
            <a:off x="1048551" y="3765772"/>
            <a:ext cx="3749646" cy="2160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ая выноска 9"/>
          <p:cNvSpPr/>
          <p:nvPr/>
        </p:nvSpPr>
        <p:spPr>
          <a:xfrm rot="10800000" flipH="1">
            <a:off x="5164241" y="4665176"/>
            <a:ext cx="3122773" cy="1584060"/>
          </a:xfrm>
          <a:prstGeom prst="wedgeRectCallout">
            <a:avLst>
              <a:gd name="adj1" fmla="val -71143"/>
              <a:gd name="adj2" fmla="val 34170"/>
            </a:avLst>
          </a:prstGeom>
          <a:solidFill>
            <a:schemeClr val="tx2">
              <a:lumMod val="20000"/>
              <a:lumOff val="80000"/>
            </a:schemeClr>
          </a:solidFill>
          <a:ln w="12700">
            <a:solidFill>
              <a:srgbClr val="85A6C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5435195" y="4857042"/>
            <a:ext cx="26627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Шаг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4. </a:t>
            </a:r>
          </a:p>
          <a:p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На странице проведения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мероприятия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необходимо добавить класс.</a:t>
            </a:r>
            <a:endParaRPr lang="ru-RU" sz="1600" dirty="0">
              <a:solidFill>
                <a:schemeClr val="accent1">
                  <a:lumMod val="75000"/>
                </a:schemeClr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95823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ая выноска 25"/>
          <p:cNvSpPr/>
          <p:nvPr/>
        </p:nvSpPr>
        <p:spPr>
          <a:xfrm rot="10800000">
            <a:off x="438912" y="1108799"/>
            <a:ext cx="8317381" cy="5035967"/>
          </a:xfrm>
          <a:custGeom>
            <a:avLst/>
            <a:gdLst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3067421 w 7361810"/>
              <a:gd name="connsiteY9" fmla="*/ 4445904 h 4445904"/>
              <a:gd name="connsiteX10" fmla="*/ 2297106 w 7361810"/>
              <a:gd name="connsiteY10" fmla="*/ 4712258 h 4445904"/>
              <a:gd name="connsiteX11" fmla="*/ 1226968 w 7361810"/>
              <a:gd name="connsiteY11" fmla="*/ 4445904 h 4445904"/>
              <a:gd name="connsiteX12" fmla="*/ 0 w 7361810"/>
              <a:gd name="connsiteY12" fmla="*/ 4445904 h 4445904"/>
              <a:gd name="connsiteX13" fmla="*/ 0 w 7361810"/>
              <a:gd name="connsiteY13" fmla="*/ 3704920 h 4445904"/>
              <a:gd name="connsiteX14" fmla="*/ 0 w 7361810"/>
              <a:gd name="connsiteY14" fmla="*/ 2593444 h 4445904"/>
              <a:gd name="connsiteX15" fmla="*/ 0 w 7361810"/>
              <a:gd name="connsiteY15" fmla="*/ 2593444 h 4445904"/>
              <a:gd name="connsiteX16" fmla="*/ 0 w 7361810"/>
              <a:gd name="connsiteY16" fmla="*/ 0 h 4445904"/>
              <a:gd name="connsiteX0" fmla="*/ 0 w 7361810"/>
              <a:gd name="connsiteY0" fmla="*/ 0 h 4712258"/>
              <a:gd name="connsiteX1" fmla="*/ 1226968 w 7361810"/>
              <a:gd name="connsiteY1" fmla="*/ 0 h 4712258"/>
              <a:gd name="connsiteX2" fmla="*/ 1226968 w 7361810"/>
              <a:gd name="connsiteY2" fmla="*/ 0 h 4712258"/>
              <a:gd name="connsiteX3" fmla="*/ 3067421 w 7361810"/>
              <a:gd name="connsiteY3" fmla="*/ 0 h 4712258"/>
              <a:gd name="connsiteX4" fmla="*/ 7361810 w 7361810"/>
              <a:gd name="connsiteY4" fmla="*/ 0 h 4712258"/>
              <a:gd name="connsiteX5" fmla="*/ 7361810 w 7361810"/>
              <a:gd name="connsiteY5" fmla="*/ 2593444 h 4712258"/>
              <a:gd name="connsiteX6" fmla="*/ 7361810 w 7361810"/>
              <a:gd name="connsiteY6" fmla="*/ 2593444 h 4712258"/>
              <a:gd name="connsiteX7" fmla="*/ 7361810 w 7361810"/>
              <a:gd name="connsiteY7" fmla="*/ 3704920 h 4712258"/>
              <a:gd name="connsiteX8" fmla="*/ 7361810 w 7361810"/>
              <a:gd name="connsiteY8" fmla="*/ 4445904 h 4712258"/>
              <a:gd name="connsiteX9" fmla="*/ 5835673 w 7361810"/>
              <a:gd name="connsiteY9" fmla="*/ 4445904 h 4712258"/>
              <a:gd name="connsiteX10" fmla="*/ 2297106 w 7361810"/>
              <a:gd name="connsiteY10" fmla="*/ 4712258 h 4712258"/>
              <a:gd name="connsiteX11" fmla="*/ 1226968 w 7361810"/>
              <a:gd name="connsiteY11" fmla="*/ 4445904 h 4712258"/>
              <a:gd name="connsiteX12" fmla="*/ 0 w 7361810"/>
              <a:gd name="connsiteY12" fmla="*/ 4445904 h 4712258"/>
              <a:gd name="connsiteX13" fmla="*/ 0 w 7361810"/>
              <a:gd name="connsiteY13" fmla="*/ 3704920 h 4712258"/>
              <a:gd name="connsiteX14" fmla="*/ 0 w 7361810"/>
              <a:gd name="connsiteY14" fmla="*/ 2593444 h 4712258"/>
              <a:gd name="connsiteX15" fmla="*/ 0 w 7361810"/>
              <a:gd name="connsiteY15" fmla="*/ 2593444 h 4712258"/>
              <a:gd name="connsiteX16" fmla="*/ 0 w 7361810"/>
              <a:gd name="connsiteY16" fmla="*/ 0 h 4712258"/>
              <a:gd name="connsiteX0" fmla="*/ 0 w 7361810"/>
              <a:gd name="connsiteY0" fmla="*/ 0 h 4793677"/>
              <a:gd name="connsiteX1" fmla="*/ 1226968 w 7361810"/>
              <a:gd name="connsiteY1" fmla="*/ 0 h 4793677"/>
              <a:gd name="connsiteX2" fmla="*/ 1226968 w 7361810"/>
              <a:gd name="connsiteY2" fmla="*/ 0 h 4793677"/>
              <a:gd name="connsiteX3" fmla="*/ 3067421 w 7361810"/>
              <a:gd name="connsiteY3" fmla="*/ 0 h 4793677"/>
              <a:gd name="connsiteX4" fmla="*/ 7361810 w 7361810"/>
              <a:gd name="connsiteY4" fmla="*/ 0 h 4793677"/>
              <a:gd name="connsiteX5" fmla="*/ 7361810 w 7361810"/>
              <a:gd name="connsiteY5" fmla="*/ 2593444 h 4793677"/>
              <a:gd name="connsiteX6" fmla="*/ 7361810 w 7361810"/>
              <a:gd name="connsiteY6" fmla="*/ 2593444 h 4793677"/>
              <a:gd name="connsiteX7" fmla="*/ 7361810 w 7361810"/>
              <a:gd name="connsiteY7" fmla="*/ 3704920 h 4793677"/>
              <a:gd name="connsiteX8" fmla="*/ 7361810 w 7361810"/>
              <a:gd name="connsiteY8" fmla="*/ 4445904 h 4793677"/>
              <a:gd name="connsiteX9" fmla="*/ 5835673 w 7361810"/>
              <a:gd name="connsiteY9" fmla="*/ 4445904 h 4793677"/>
              <a:gd name="connsiteX10" fmla="*/ 3612339 w 7361810"/>
              <a:gd name="connsiteY10" fmla="*/ 4793677 h 4793677"/>
              <a:gd name="connsiteX11" fmla="*/ 1226968 w 7361810"/>
              <a:gd name="connsiteY11" fmla="*/ 4445904 h 4793677"/>
              <a:gd name="connsiteX12" fmla="*/ 0 w 7361810"/>
              <a:gd name="connsiteY12" fmla="*/ 4445904 h 4793677"/>
              <a:gd name="connsiteX13" fmla="*/ 0 w 7361810"/>
              <a:gd name="connsiteY13" fmla="*/ 3704920 h 4793677"/>
              <a:gd name="connsiteX14" fmla="*/ 0 w 7361810"/>
              <a:gd name="connsiteY14" fmla="*/ 2593444 h 4793677"/>
              <a:gd name="connsiteX15" fmla="*/ 0 w 7361810"/>
              <a:gd name="connsiteY15" fmla="*/ 2593444 h 4793677"/>
              <a:gd name="connsiteX16" fmla="*/ 0 w 7361810"/>
              <a:gd name="connsiteY16" fmla="*/ 0 h 4793677"/>
              <a:gd name="connsiteX0" fmla="*/ 0 w 7361810"/>
              <a:gd name="connsiteY0" fmla="*/ 0 h 4580734"/>
              <a:gd name="connsiteX1" fmla="*/ 1226968 w 7361810"/>
              <a:gd name="connsiteY1" fmla="*/ 0 h 4580734"/>
              <a:gd name="connsiteX2" fmla="*/ 1226968 w 7361810"/>
              <a:gd name="connsiteY2" fmla="*/ 0 h 4580734"/>
              <a:gd name="connsiteX3" fmla="*/ 3067421 w 7361810"/>
              <a:gd name="connsiteY3" fmla="*/ 0 h 4580734"/>
              <a:gd name="connsiteX4" fmla="*/ 7361810 w 7361810"/>
              <a:gd name="connsiteY4" fmla="*/ 0 h 4580734"/>
              <a:gd name="connsiteX5" fmla="*/ 7361810 w 7361810"/>
              <a:gd name="connsiteY5" fmla="*/ 2593444 h 4580734"/>
              <a:gd name="connsiteX6" fmla="*/ 7361810 w 7361810"/>
              <a:gd name="connsiteY6" fmla="*/ 2593444 h 4580734"/>
              <a:gd name="connsiteX7" fmla="*/ 7361810 w 7361810"/>
              <a:gd name="connsiteY7" fmla="*/ 3704920 h 4580734"/>
              <a:gd name="connsiteX8" fmla="*/ 7361810 w 7361810"/>
              <a:gd name="connsiteY8" fmla="*/ 4445904 h 4580734"/>
              <a:gd name="connsiteX9" fmla="*/ 5835673 w 7361810"/>
              <a:gd name="connsiteY9" fmla="*/ 4445904 h 4580734"/>
              <a:gd name="connsiteX10" fmla="*/ 3618602 w 7361810"/>
              <a:gd name="connsiteY10" fmla="*/ 4580734 h 4580734"/>
              <a:gd name="connsiteX11" fmla="*/ 1226968 w 7361810"/>
              <a:gd name="connsiteY11" fmla="*/ 4445904 h 4580734"/>
              <a:gd name="connsiteX12" fmla="*/ 0 w 7361810"/>
              <a:gd name="connsiteY12" fmla="*/ 4445904 h 4580734"/>
              <a:gd name="connsiteX13" fmla="*/ 0 w 7361810"/>
              <a:gd name="connsiteY13" fmla="*/ 3704920 h 4580734"/>
              <a:gd name="connsiteX14" fmla="*/ 0 w 7361810"/>
              <a:gd name="connsiteY14" fmla="*/ 2593444 h 4580734"/>
              <a:gd name="connsiteX15" fmla="*/ 0 w 7361810"/>
              <a:gd name="connsiteY15" fmla="*/ 2593444 h 4580734"/>
              <a:gd name="connsiteX16" fmla="*/ 0 w 7361810"/>
              <a:gd name="connsiteY16" fmla="*/ 0 h 4580734"/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5835673 w 7361810"/>
              <a:gd name="connsiteY9" fmla="*/ 4445904 h 4445904"/>
              <a:gd name="connsiteX10" fmla="*/ 1226968 w 7361810"/>
              <a:gd name="connsiteY10" fmla="*/ 4445904 h 4445904"/>
              <a:gd name="connsiteX11" fmla="*/ 0 w 7361810"/>
              <a:gd name="connsiteY11" fmla="*/ 4445904 h 4445904"/>
              <a:gd name="connsiteX12" fmla="*/ 0 w 7361810"/>
              <a:gd name="connsiteY12" fmla="*/ 3704920 h 4445904"/>
              <a:gd name="connsiteX13" fmla="*/ 0 w 7361810"/>
              <a:gd name="connsiteY13" fmla="*/ 2593444 h 4445904"/>
              <a:gd name="connsiteX14" fmla="*/ 0 w 7361810"/>
              <a:gd name="connsiteY14" fmla="*/ 2593444 h 4445904"/>
              <a:gd name="connsiteX15" fmla="*/ 0 w 7361810"/>
              <a:gd name="connsiteY15" fmla="*/ 0 h 4445904"/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1226968 w 7361810"/>
              <a:gd name="connsiteY9" fmla="*/ 4445904 h 4445904"/>
              <a:gd name="connsiteX10" fmla="*/ 0 w 7361810"/>
              <a:gd name="connsiteY10" fmla="*/ 4445904 h 4445904"/>
              <a:gd name="connsiteX11" fmla="*/ 0 w 7361810"/>
              <a:gd name="connsiteY11" fmla="*/ 3704920 h 4445904"/>
              <a:gd name="connsiteX12" fmla="*/ 0 w 7361810"/>
              <a:gd name="connsiteY12" fmla="*/ 2593444 h 4445904"/>
              <a:gd name="connsiteX13" fmla="*/ 0 w 7361810"/>
              <a:gd name="connsiteY13" fmla="*/ 2593444 h 4445904"/>
              <a:gd name="connsiteX14" fmla="*/ 0 w 7361810"/>
              <a:gd name="connsiteY14" fmla="*/ 0 h 4445904"/>
              <a:gd name="connsiteX0" fmla="*/ 0 w 7361810"/>
              <a:gd name="connsiteY0" fmla="*/ 0 h 4445904"/>
              <a:gd name="connsiteX1" fmla="*/ 1226968 w 7361810"/>
              <a:gd name="connsiteY1" fmla="*/ 0 h 4445904"/>
              <a:gd name="connsiteX2" fmla="*/ 1226968 w 7361810"/>
              <a:gd name="connsiteY2" fmla="*/ 0 h 4445904"/>
              <a:gd name="connsiteX3" fmla="*/ 3067421 w 7361810"/>
              <a:gd name="connsiteY3" fmla="*/ 0 h 4445904"/>
              <a:gd name="connsiteX4" fmla="*/ 7361810 w 7361810"/>
              <a:gd name="connsiteY4" fmla="*/ 0 h 4445904"/>
              <a:gd name="connsiteX5" fmla="*/ 7361810 w 7361810"/>
              <a:gd name="connsiteY5" fmla="*/ 2593444 h 4445904"/>
              <a:gd name="connsiteX6" fmla="*/ 7361810 w 7361810"/>
              <a:gd name="connsiteY6" fmla="*/ 2593444 h 4445904"/>
              <a:gd name="connsiteX7" fmla="*/ 7361810 w 7361810"/>
              <a:gd name="connsiteY7" fmla="*/ 3704920 h 4445904"/>
              <a:gd name="connsiteX8" fmla="*/ 7361810 w 7361810"/>
              <a:gd name="connsiteY8" fmla="*/ 4445904 h 4445904"/>
              <a:gd name="connsiteX9" fmla="*/ 0 w 7361810"/>
              <a:gd name="connsiteY9" fmla="*/ 4445904 h 4445904"/>
              <a:gd name="connsiteX10" fmla="*/ 0 w 7361810"/>
              <a:gd name="connsiteY10" fmla="*/ 3704920 h 4445904"/>
              <a:gd name="connsiteX11" fmla="*/ 0 w 7361810"/>
              <a:gd name="connsiteY11" fmla="*/ 2593444 h 4445904"/>
              <a:gd name="connsiteX12" fmla="*/ 0 w 7361810"/>
              <a:gd name="connsiteY12" fmla="*/ 2593444 h 4445904"/>
              <a:gd name="connsiteX13" fmla="*/ 0 w 7361810"/>
              <a:gd name="connsiteY13" fmla="*/ 0 h 4445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361810" h="4445904">
                <a:moveTo>
                  <a:pt x="0" y="0"/>
                </a:moveTo>
                <a:lnTo>
                  <a:pt x="1226968" y="0"/>
                </a:lnTo>
                <a:lnTo>
                  <a:pt x="1226968" y="0"/>
                </a:lnTo>
                <a:lnTo>
                  <a:pt x="3067421" y="0"/>
                </a:lnTo>
                <a:lnTo>
                  <a:pt x="7361810" y="0"/>
                </a:lnTo>
                <a:lnTo>
                  <a:pt x="7361810" y="2593444"/>
                </a:lnTo>
                <a:lnTo>
                  <a:pt x="7361810" y="2593444"/>
                </a:lnTo>
                <a:lnTo>
                  <a:pt x="7361810" y="3704920"/>
                </a:lnTo>
                <a:lnTo>
                  <a:pt x="7361810" y="4445904"/>
                </a:lnTo>
                <a:lnTo>
                  <a:pt x="0" y="4445904"/>
                </a:lnTo>
                <a:lnTo>
                  <a:pt x="0" y="3704920"/>
                </a:lnTo>
                <a:lnTo>
                  <a:pt x="0" y="2593444"/>
                </a:lnTo>
                <a:lnTo>
                  <a:pt x="0" y="2593444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 w="9525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" y="0"/>
            <a:ext cx="9144000" cy="791034"/>
          </a:xfrm>
          <a:prstGeom prst="rect">
            <a:avLst/>
          </a:prstGeom>
          <a:solidFill>
            <a:srgbClr val="375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44083">
              <a:defRPr/>
            </a:pPr>
            <a:endParaRPr lang="ru-RU" sz="1662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" name="Название 1"/>
          <p:cNvSpPr txBox="1">
            <a:spLocks/>
          </p:cNvSpPr>
          <p:nvPr/>
        </p:nvSpPr>
        <p:spPr>
          <a:xfrm>
            <a:off x="0" y="220336"/>
            <a:ext cx="9144000" cy="570697"/>
          </a:xfrm>
          <a:prstGeom prst="rect">
            <a:avLst/>
          </a:prstGeom>
        </p:spPr>
        <p:txBody>
          <a:bodyPr vert="horz" lIns="84406" tIns="42203" rIns="84406" bIns="42203" rtlCol="0" anchor="t" anchorCtr="0">
            <a:noAutofit/>
          </a:bodyPr>
          <a:lstStyle/>
          <a:p>
            <a:pPr algn="ctr" defTabSz="844083">
              <a:defRPr/>
            </a:pPr>
            <a:r>
              <a:rPr lang="ru-RU" sz="2000" b="1" dirty="0" smtClean="0">
                <a:solidFill>
                  <a:prstClr val="white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КАК ПРОВЕСТИ МЕРОПРИЯТИЕ?</a:t>
            </a:r>
            <a:endParaRPr lang="ru-RU" sz="2000" b="1" dirty="0">
              <a:solidFill>
                <a:prstClr val="white"/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506928" y="2761409"/>
            <a:ext cx="607893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Шаг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1. </a:t>
            </a:r>
          </a:p>
          <a:p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Для предоставления участникам доступа к прохождению мероприятия нажмите на кнопку «Скачать коды доступа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».</a:t>
            </a:r>
            <a:b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</a:b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В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результате на локальный диск компьютера будет сохранен файл в формате MS </a:t>
            </a:r>
            <a:r>
              <a:rPr lang="ru-RU" sz="1600" dirty="0" err="1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Excel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, содержащий ссылку на прохождение мероприятия и индивидуальный код для каждого участника</a:t>
            </a:r>
          </a:p>
        </p:txBody>
      </p:sp>
      <p:pic>
        <p:nvPicPr>
          <p:cNvPr id="9" name="Рисунок 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6" y="1468846"/>
            <a:ext cx="7563180" cy="93054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98" r="33447" b="54361"/>
          <a:stretch/>
        </p:blipFill>
        <p:spPr bwMode="auto">
          <a:xfrm>
            <a:off x="1004317" y="4454180"/>
            <a:ext cx="7607977" cy="1545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1866975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17472</TotalTime>
  <Words>415</Words>
  <Application>Microsoft Office PowerPoint</Application>
  <PresentationFormat>Экран (4:3)</PresentationFormat>
  <Paragraphs>60</Paragraphs>
  <Slides>19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19</vt:i4>
      </vt:variant>
    </vt:vector>
  </HeadingPairs>
  <TitlesOfParts>
    <vt:vector size="27" baseType="lpstr">
      <vt:lpstr>PT Sans</vt:lpstr>
      <vt:lpstr>Verdana</vt:lpstr>
      <vt:lpstr>Times New Roman</vt:lpstr>
      <vt:lpstr>Helvetica Neue</vt:lpstr>
      <vt:lpstr>Arial</vt:lpstr>
      <vt:lpstr>Calibri</vt:lpstr>
      <vt:lpstr>2_Тема Office</vt:lpstr>
      <vt:lpstr>3_Тема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wabb@yandex.ru</dc:creator>
  <cp:lastModifiedBy>Усманова Анастасия Владимировна</cp:lastModifiedBy>
  <cp:revision>1127</cp:revision>
  <cp:lastPrinted>2020-02-10T06:18:27Z</cp:lastPrinted>
  <dcterms:created xsi:type="dcterms:W3CDTF">2018-05-08T09:56:03Z</dcterms:created>
  <dcterms:modified xsi:type="dcterms:W3CDTF">2021-01-27T09:28:21Z</dcterms:modified>
</cp:coreProperties>
</file>