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1" r:id="rId4"/>
    <p:sldId id="262" r:id="rId5"/>
    <p:sldId id="274" r:id="rId6"/>
    <p:sldId id="263" r:id="rId7"/>
    <p:sldId id="266" r:id="rId8"/>
    <p:sldId id="264" r:id="rId9"/>
    <p:sldId id="268" r:id="rId10"/>
    <p:sldId id="269" r:id="rId11"/>
    <p:sldId id="271" r:id="rId12"/>
    <p:sldId id="265" r:id="rId13"/>
    <p:sldId id="275" r:id="rId14"/>
    <p:sldId id="272" r:id="rId15"/>
    <p:sldId id="273" r:id="rId16"/>
    <p:sldId id="267" r:id="rId17"/>
    <p:sldId id="277" r:id="rId18"/>
    <p:sldId id="27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3300"/>
    <a:srgbClr val="CC0066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6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6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99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0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3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0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8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11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8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8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4F5FE-CE48-4FA8-A41E-35778685455D}" type="datetimeFigureOut">
              <a:rPr lang="ru-RU" smtClean="0"/>
              <a:t>17.11.2018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4FB15-3593-4B08-93DC-F6FD54EC6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1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caa/000e29f1-2e511d91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7" y="0"/>
            <a:ext cx="9124084" cy="68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9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" b="8558"/>
          <a:stretch/>
        </p:blipFill>
        <p:spPr>
          <a:xfrm>
            <a:off x="748147" y="147782"/>
            <a:ext cx="10649527" cy="5080000"/>
          </a:xfrm>
          <a:prstGeom prst="round2Same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6915" y="5350497"/>
            <a:ext cx="8184932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Скорей на стадион, ура!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Нас ждет любимая игра.</a:t>
            </a:r>
          </a:p>
        </p:txBody>
      </p:sp>
      <p:pic>
        <p:nvPicPr>
          <p:cNvPr id="8194" name="Picture 2" descr="http://pavlovskkadet1.ucoz.ru/f7c1ff6278d8-1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" y="4978189"/>
            <a:ext cx="790137" cy="14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avlovskkadet1.ucoz.ru/f7c1ff6278d8-1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109" y="5387000"/>
            <a:ext cx="790137" cy="14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avlovskkadet1.ucoz.ru/f7c1ff6278d8-1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784" y="5268629"/>
            <a:ext cx="790137" cy="14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avlovskkadet1.ucoz.ru/f7c1ff6278d8-1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863" y="4978189"/>
            <a:ext cx="790137" cy="14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avlovskkadet1.ucoz.ru/f7c1ff6278d8-1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85" y="5334413"/>
            <a:ext cx="790137" cy="14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2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7724" r="10075" b="20674"/>
          <a:stretch/>
        </p:blipFill>
        <p:spPr>
          <a:xfrm>
            <a:off x="1634835" y="129310"/>
            <a:ext cx="9374909" cy="4418536"/>
          </a:xfrm>
          <a:prstGeom prst="round2Diag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68717" y="4972645"/>
            <a:ext cx="6725028" cy="172372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По полю быстро скачет мяч,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Идет сейчас футбольный матч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!</a:t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И девочки в футбол играют,</a:t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Мальчишек часто побеждают.</a:t>
            </a:r>
            <a:endParaRPr lang="ru-RU" b="1" i="1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http://www.gifki.org/data/media/1663/zhenskiy-futbol-animatsionnaya-kartinka-000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5" y="4648602"/>
            <a:ext cx="1940566" cy="23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herrybeachsoccer.ca/news_images/org_1942/Image/ANIMATED%20SOCCER%20(girl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755" y="4243951"/>
            <a:ext cx="1366345" cy="24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6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b="25973"/>
          <a:stretch/>
        </p:blipFill>
        <p:spPr>
          <a:xfrm>
            <a:off x="240145" y="157235"/>
            <a:ext cx="11600873" cy="3953163"/>
          </a:xfrm>
          <a:prstGeom prst="snip2SameRect">
            <a:avLst/>
          </a:prstGeom>
          <a:ln w="38100">
            <a:solidFill>
              <a:srgbClr val="663300"/>
            </a:solidFill>
          </a:ln>
        </p:spPr>
      </p:pic>
      <p:pic>
        <p:nvPicPr>
          <p:cNvPr id="4" name="Picture 2" descr="http://s13.rimg.info/0ea1067f95715b01180976ecc514216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9612">
            <a:off x="-242995" y="4287876"/>
            <a:ext cx="2756186" cy="184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13.rimg.info/0ea1067f95715b01180976ecc514216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269">
            <a:off x="9940344" y="4556111"/>
            <a:ext cx="2524844" cy="168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13341" y="4728081"/>
            <a:ext cx="7688041" cy="1325563"/>
          </a:xfrm>
        </p:spPr>
        <p:txBody>
          <a:bodyPr/>
          <a:lstStyle/>
          <a:p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Что может быть важней, нужней,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Полезней, чем игра в хоккей?!</a:t>
            </a:r>
          </a:p>
        </p:txBody>
      </p:sp>
    </p:spTree>
    <p:extLst>
      <p:ext uri="{BB962C8B-B14F-4D97-AF65-F5344CB8AC3E}">
        <p14:creationId xmlns:p14="http://schemas.microsoft.com/office/powerpoint/2010/main" val="337629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94181" y="5244661"/>
            <a:ext cx="5892801" cy="1479411"/>
          </a:xfrm>
        </p:spPr>
        <p:txBody>
          <a:bodyPr/>
          <a:lstStyle/>
          <a:p>
            <a:r>
              <a:rPr lang="ru-RU" b="1" i="1" dirty="0" err="1">
                <a:solidFill>
                  <a:srgbClr val="0000CC"/>
                </a:solidFill>
                <a:latin typeface="Monotype Corsiva" panose="03010101010201010101" pitchFamily="66" charset="0"/>
              </a:rPr>
              <a:t>Хей</a:t>
            </a:r>
            <a: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, </a:t>
            </a:r>
            <a:r>
              <a:rPr lang="ru-RU" b="1" i="1" dirty="0" err="1" smtClean="0">
                <a:solidFill>
                  <a:srgbClr val="0000CC"/>
                </a:solidFill>
                <a:latin typeface="Monotype Corsiva" panose="03010101010201010101" pitchFamily="66" charset="0"/>
              </a:rPr>
              <a:t>хей</a:t>
            </a:r>
            <a: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 - себя </a:t>
            </a:r>
            <a:r>
              <a:rPr lang="ru-RU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не жалей,</a:t>
            </a:r>
            <a: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b="1" i="1" dirty="0" err="1" smtClean="0">
                <a:solidFill>
                  <a:srgbClr val="0000CC"/>
                </a:solidFill>
                <a:latin typeface="Monotype Corsiva" panose="03010101010201010101" pitchFamily="66" charset="0"/>
              </a:rPr>
              <a:t>Хей</a:t>
            </a:r>
            <a: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>, х ей - это хоккей!</a:t>
            </a:r>
            <a:endParaRPr lang="ru-RU" b="1" i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http://clipart-library.com/images/pi58GbBK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25" y="4958575"/>
            <a:ext cx="2957509" cy="196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gifki.org/data/media/279/sport-animatsionnaya-kartinka-067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531" y="4987607"/>
            <a:ext cx="1870391" cy="18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8889" r="3561"/>
          <a:stretch/>
        </p:blipFill>
        <p:spPr>
          <a:xfrm>
            <a:off x="1286530" y="96643"/>
            <a:ext cx="9180945" cy="5061866"/>
          </a:xfrm>
          <a:prstGeom prst="round2Diag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11354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9432" r="12511" b="2224"/>
          <a:stretch/>
        </p:blipFill>
        <p:spPr>
          <a:xfrm>
            <a:off x="2387599" y="288396"/>
            <a:ext cx="6724071" cy="4133412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8180" y="4489782"/>
            <a:ext cx="7342911" cy="2280907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Сегодня прыгнуть в воду с вышки</a:t>
            </a:r>
            <a: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Хочу, ведь это просто блеск!</a:t>
            </a:r>
            <a: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Прыжок, полёт - и будет слышен</a:t>
            </a:r>
            <a: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0000CC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При входе в воду громкий всплеск.</a:t>
            </a:r>
          </a:p>
        </p:txBody>
      </p:sp>
      <p:pic>
        <p:nvPicPr>
          <p:cNvPr id="10242" name="Picture 2" descr="http://animashki.kak2z.org/pic/39/animashki-sport-3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" y="545720"/>
            <a:ext cx="1460150" cy="26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animashki.kak2z.org/pic/39/animashki-sport-117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2" y="3929594"/>
            <a:ext cx="1673225" cy="25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liubavyshka.ru/_ph/23/1/518954248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00" y="545720"/>
            <a:ext cx="2121828" cy="21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liubavyshka.ru/_ph/23/1/518954248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454" y="3773214"/>
            <a:ext cx="2162595" cy="21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4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12486" r="15401"/>
          <a:stretch/>
        </p:blipFill>
        <p:spPr>
          <a:xfrm>
            <a:off x="2458608" y="230909"/>
            <a:ext cx="6761017" cy="4265377"/>
          </a:xfrm>
          <a:prstGeom prst="plaque">
            <a:avLst/>
          </a:prstGeom>
          <a:ln w="38100">
            <a:solidFill>
              <a:srgbClr val="663300"/>
            </a:solidFill>
          </a:ln>
        </p:spPr>
      </p:pic>
      <p:pic>
        <p:nvPicPr>
          <p:cNvPr id="3074" name="Picture 2" descr="http://www.smailikai.com/smailai/22/smailikai_com_22_36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157" y="2843473"/>
            <a:ext cx="2430607" cy="16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gifki.org/data/media/1652/tyazhelaya-atletika-animatsionnaya-kartinka-000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6" y="1797049"/>
            <a:ext cx="2004866" cy="16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gifki.org/data/media/1652/tyazhelaya-atletika-animatsionnaya-kartinka-000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28" y="634712"/>
            <a:ext cx="2004866" cy="16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509" y="4581236"/>
            <a:ext cx="9922164" cy="2276764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В тяжелой атлетике главное - сила.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Задача спортсмена в ней - штангу поднять.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Уж много рекордов поставлено было,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И сложно достойное место занять.</a:t>
            </a:r>
          </a:p>
        </p:txBody>
      </p:sp>
    </p:spTree>
    <p:extLst>
      <p:ext uri="{BB962C8B-B14F-4D97-AF65-F5344CB8AC3E}">
        <p14:creationId xmlns:p14="http://schemas.microsoft.com/office/powerpoint/2010/main" val="424739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253"/>
          <a:stretch/>
        </p:blipFill>
        <p:spPr>
          <a:xfrm>
            <a:off x="2753711" y="327594"/>
            <a:ext cx="5828145" cy="4278598"/>
          </a:xfrm>
          <a:prstGeom prst="snip2SameRect">
            <a:avLst/>
          </a:prstGeom>
          <a:ln w="38100">
            <a:solidFill>
              <a:srgbClr val="006600"/>
            </a:solidFill>
          </a:ln>
        </p:spPr>
      </p:pic>
      <p:pic>
        <p:nvPicPr>
          <p:cNvPr id="6146" name="Picture 2" descr="http://www.topglobus.ru/skin/smile/s64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161" y="1309062"/>
            <a:ext cx="2925466" cy="15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96055" y="4775200"/>
            <a:ext cx="8589180" cy="17897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Спорт ребятам очень нужен,</a:t>
            </a:r>
            <a:br>
              <a:rPr lang="ru-RU" b="1" i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Мы со спортом крепко дружим!</a:t>
            </a:r>
            <a:br>
              <a:rPr lang="ru-RU" b="1" i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Некогда в спортзал идти – </a:t>
            </a:r>
            <a:br>
              <a:rPr lang="ru-RU" b="1" i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006600"/>
                </a:solidFill>
                <a:latin typeface="Monotype Corsiva" panose="03010101010201010101" pitchFamily="66" charset="0"/>
              </a:rPr>
              <a:t>По специальной дорожке побеги.</a:t>
            </a:r>
            <a:endParaRPr lang="ru-RU" b="1" i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http://home-treadmill.com/wp-content/uploads/2014/01/running_on_treadmill_lose_weight_PA_500_clr_569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79" y="3720648"/>
            <a:ext cx="2967421" cy="327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goods.otzyvy2.ru/attach/product/s/d/7/sd7gskxzta_601_601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4" y="1099590"/>
            <a:ext cx="2143407" cy="21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portcompleks.com/wp-content/uploads/2013/09/2013-09-17_01545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4" y="4049018"/>
            <a:ext cx="2386921" cy="208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8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2.bp.blogspot.com/-yWFaDOA92o4/T9oM9QZQWrI/AAAAAAAAPUk/7Y16f3Su6ew/s1600/frames%20png%20moranguinho%20(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187460">
            <a:off x="970946" y="951552"/>
            <a:ext cx="37920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Всем известно,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Всем понятно,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Что здоровым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Быть приятно!</a:t>
            </a:r>
            <a:endParaRPr lang="ru-RU" sz="4400" b="1" i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490202">
            <a:off x="7537536" y="977412"/>
            <a:ext cx="37793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Надо режим соблюдать,</a:t>
            </a:r>
          </a:p>
          <a:p>
            <a:r>
              <a:rPr lang="ru-RU" sz="3600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свежим воздухом дышать,</a:t>
            </a:r>
          </a:p>
          <a:p>
            <a:r>
              <a:rPr lang="ru-RU" sz="3600" b="1" i="1" dirty="0">
                <a:solidFill>
                  <a:srgbClr val="CC0066"/>
                </a:solidFill>
                <a:latin typeface="Monotype Corsiva" panose="03010101010201010101" pitchFamily="66" charset="0"/>
              </a:rPr>
              <a:t>с</a:t>
            </a:r>
            <a:r>
              <a:rPr lang="ru-RU" sz="3600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о спортом </a:t>
            </a:r>
          </a:p>
          <a:p>
            <a:r>
              <a:rPr lang="ru-RU" sz="3600" b="1" i="1" dirty="0">
                <a:solidFill>
                  <a:srgbClr val="CC0066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        дружить – </a:t>
            </a:r>
          </a:p>
          <a:p>
            <a:r>
              <a:rPr lang="ru-RU" sz="3600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          и будешь      </a:t>
            </a:r>
          </a:p>
          <a:p>
            <a:r>
              <a:rPr lang="ru-RU" sz="3600" b="1" i="1" dirty="0">
                <a:solidFill>
                  <a:srgbClr val="CC0066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         классно    </a:t>
            </a:r>
          </a:p>
          <a:p>
            <a:r>
              <a:rPr lang="ru-RU" sz="3600" b="1" i="1" dirty="0">
                <a:solidFill>
                  <a:srgbClr val="CC0066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smtClean="0">
                <a:solidFill>
                  <a:srgbClr val="CC0066"/>
                </a:solidFill>
                <a:latin typeface="Monotype Corsiva" panose="03010101010201010101" pitchFamily="66" charset="0"/>
              </a:rPr>
              <a:t>           жить!</a:t>
            </a:r>
            <a:endParaRPr lang="ru-RU" sz="3600" b="1" i="1" dirty="0">
              <a:solidFill>
                <a:srgbClr val="CC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4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ramepiconline.com/frames/preview/friends/53c3b457cee4a_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19019">
            <a:off x="2220938" y="1836025"/>
            <a:ext cx="7641996" cy="3565236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Советы по здоровому образу жизни приготовили ученики 1 «В» класса:</a:t>
            </a:r>
            <a:br>
              <a:rPr lang="ru-RU" sz="40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600" b="1" i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Никита А., Слава Б., Лейла И., Катя К ., Саша К ., Аня К ., Глеб М., Илья С., Максим Ш., Ирина Семеновна.</a:t>
            </a:r>
            <a:endParaRPr lang="ru-RU" sz="3600" b="1" i="1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3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2.bp.blogspot.com/-yWFaDOA92o4/T9oM9QZQWrI/AAAAAAAAPUk/7Y16f3Su6ew/s1600/frames%20png%20moranguinho%20(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18"/>
            <a:ext cx="12192000" cy="70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187460">
            <a:off x="980182" y="692934"/>
            <a:ext cx="37920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Всем известно,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Всем понятно,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Что здоровым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Быть приятно!</a:t>
            </a:r>
            <a:endParaRPr lang="ru-RU" sz="4400" b="1" i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490202">
            <a:off x="7483069" y="728043"/>
            <a:ext cx="37468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Только 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Надо знать,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Как здоровым </a:t>
            </a:r>
          </a:p>
          <a:p>
            <a:r>
              <a:rPr lang="ru-RU" sz="4400" b="1" i="1" dirty="0">
                <a:solidFill>
                  <a:srgbClr val="0000CC"/>
                </a:solidFill>
                <a:latin typeface="Monotype Corsiva" panose="03010101010201010101" pitchFamily="66" charset="0"/>
              </a:rPr>
              <a:t>Стать!</a:t>
            </a:r>
            <a:endParaRPr lang="ru-RU" sz="4400" b="1" i="1" dirty="0">
              <a:solidFill>
                <a:srgbClr val="0000C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4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11078" r="19884" b="4848"/>
          <a:stretch/>
        </p:blipFill>
        <p:spPr>
          <a:xfrm>
            <a:off x="4828861" y="567051"/>
            <a:ext cx="7061540" cy="5765775"/>
          </a:xfrm>
          <a:prstGeom prst="round2DiagRect">
            <a:avLst/>
          </a:prstGeom>
          <a:ln w="38100">
            <a:solidFill>
              <a:srgbClr val="6633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6578" y="1672560"/>
            <a:ext cx="43031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Приучай себя к порядку – </a:t>
            </a:r>
          </a:p>
          <a:p>
            <a:r>
              <a:rPr lang="ru-RU" sz="4400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Делай каждый день зарядку.</a:t>
            </a:r>
            <a:endParaRPr lang="ru-RU" sz="4400" b="1" i="1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www.gifki.org/data/media/2167/smayl-fitnes-animatsionnaya-kartinka-00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807652"/>
            <a:ext cx="1832002" cy="10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gifki.org/data/media/2167/smayl-fitnes-animatsionnaya-kartinka-00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84" y="4354966"/>
            <a:ext cx="1832002" cy="10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ifki.org/data/media/2167/smayl-fitnes-animatsionnaya-kartinka-00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0" y="624813"/>
            <a:ext cx="1864015" cy="106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ifki.org/data/media/2167/smayl-fitnes-animatsionnaya-kartinka-00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92" y="5071989"/>
            <a:ext cx="1513749" cy="86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ifki.org/data/media/2167/smayl-fitnes-animatsionnaya-kartinka-00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84" y="221977"/>
            <a:ext cx="1408134" cy="8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3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b="15734"/>
          <a:stretch/>
        </p:blipFill>
        <p:spPr>
          <a:xfrm>
            <a:off x="471654" y="221673"/>
            <a:ext cx="11009745" cy="4627418"/>
          </a:xfrm>
          <a:prstGeom prst="snip2DiagRect">
            <a:avLst/>
          </a:prstGeom>
          <a:ln w="38100">
            <a:solidFill>
              <a:srgbClr val="6633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65874" y="5164420"/>
            <a:ext cx="9720072" cy="144881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В лес почаще выходи, свежим воздухом дыши.</a:t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С удочкой  у тихой речки на природе отдохни.</a:t>
            </a:r>
            <a:endParaRPr lang="ru-RU" b="1" i="1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pp.userapi.com/c39/g208208/a_a7c422a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0241"/>
            <a:ext cx="1414606" cy="141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39/g208208/a_a7c422a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948" y="5236798"/>
            <a:ext cx="1450616" cy="14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98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15455"/>
          <a:stretch/>
        </p:blipFill>
        <p:spPr>
          <a:xfrm>
            <a:off x="2706254" y="249860"/>
            <a:ext cx="9282545" cy="6608140"/>
          </a:xfrm>
          <a:prstGeom prst="teardrop">
            <a:avLst/>
          </a:prstGeom>
          <a:ln w="38100">
            <a:solidFill>
              <a:srgbClr val="6633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49860"/>
            <a:ext cx="3029528" cy="4344165"/>
          </a:xfrm>
        </p:spPr>
        <p:txBody>
          <a:bodyPr vert="horz">
            <a:normAutofit/>
          </a:bodyPr>
          <a:lstStyle/>
          <a:p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В мире нет </a:t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рецепта лучше – </a:t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будь </a:t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>со спортом неразлучен!</a:t>
            </a:r>
            <a:endParaRPr lang="ru-RU" b="1" i="1" dirty="0">
              <a:solidFill>
                <a:srgbClr val="6633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://www.playcast.ru/uploads/2016/11/23/2062595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6" y="4232551"/>
            <a:ext cx="2466109" cy="271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33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7677" r="10151" b="15016"/>
          <a:stretch/>
        </p:blipFill>
        <p:spPr>
          <a:xfrm>
            <a:off x="803562" y="110837"/>
            <a:ext cx="10160000" cy="5301673"/>
          </a:xfrm>
          <a:prstGeom prst="snip2SameRect">
            <a:avLst/>
          </a:prstGeom>
          <a:ln w="38100">
            <a:solidFill>
              <a:srgbClr val="6633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4036" y="5412510"/>
            <a:ext cx="11575473" cy="1302325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Для здоровья важен спорт,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Чтоб болезням дать отпор.</a:t>
            </a:r>
          </a:p>
        </p:txBody>
      </p:sp>
      <p:pic>
        <p:nvPicPr>
          <p:cNvPr id="4100" name="Picture 4" descr="http://www.gifki.org/data/media/106/muzhchina-animatsionnaya-kartinka-014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5487648"/>
            <a:ext cx="1052947" cy="11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buzuluk-school1.ucoz.ru/sport/animashki-sport-115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538" y="5562787"/>
            <a:ext cx="1063626" cy="11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36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2930" r="19697"/>
          <a:stretch/>
        </p:blipFill>
        <p:spPr>
          <a:xfrm>
            <a:off x="1756062" y="146568"/>
            <a:ext cx="8137237" cy="5508611"/>
          </a:xfrm>
          <a:prstGeom prst="bevel">
            <a:avLst/>
          </a:prstGeom>
          <a:ln w="38100">
            <a:solidFill>
              <a:srgbClr val="6633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5836" y="5532437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Нужно спортом заниматься,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И здоровым оставаться!</a:t>
            </a:r>
          </a:p>
        </p:txBody>
      </p:sp>
      <p:pic>
        <p:nvPicPr>
          <p:cNvPr id="7" name="Picture 2" descr="http://www.gifki.org/data/media/163/fitnes-animatsionnaya-kartinka-003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" y="5445760"/>
            <a:ext cx="1986056" cy="119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yenislayt.com/upload/c4ba3c06f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164" y="5600974"/>
            <a:ext cx="2477828" cy="10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yenislayt.com/upload/f27c7caf1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580" y="1093215"/>
            <a:ext cx="1491164" cy="298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nimashki.kak2z.org/pic/39/animashki-sport-127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0" y="1665360"/>
            <a:ext cx="1404341" cy="183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7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" y="118828"/>
            <a:ext cx="9735127" cy="5476009"/>
          </a:xfrm>
          <a:prstGeom prst="roundRect">
            <a:avLst/>
          </a:prstGeom>
          <a:ln w="38100">
            <a:solidFill>
              <a:srgbClr val="663300"/>
            </a:solidFill>
          </a:ln>
        </p:spPr>
      </p:pic>
      <p:pic>
        <p:nvPicPr>
          <p:cNvPr id="4098" name="Picture 2" descr="http://www.smailikai.com/smailai/22/smailikai_com_22_27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0" y="3323828"/>
            <a:ext cx="1497734" cy="28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14.rimg.info/bb6ae2a72d56d35b5bd9e2ac1672880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0" y="1108362"/>
            <a:ext cx="1790042" cy="14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5594837"/>
            <a:ext cx="9402618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Лучшая на свете игра,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Это футбол, скажу вам друзья!</a:t>
            </a:r>
          </a:p>
        </p:txBody>
      </p:sp>
    </p:spTree>
    <p:extLst>
      <p:ext uri="{BB962C8B-B14F-4D97-AF65-F5344CB8AC3E}">
        <p14:creationId xmlns:p14="http://schemas.microsoft.com/office/powerpoint/2010/main" val="414276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16836" r="918" b="15815"/>
          <a:stretch/>
        </p:blipFill>
        <p:spPr>
          <a:xfrm>
            <a:off x="886691" y="535709"/>
            <a:ext cx="9929092" cy="3629890"/>
          </a:xfrm>
          <a:prstGeom prst="round2DiagRect">
            <a:avLst/>
          </a:prstGeom>
          <a:ln w="38100">
            <a:solidFill>
              <a:srgbClr val="6633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49600" y="4304145"/>
            <a:ext cx="8610600" cy="2263343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Свисток дает игры начало,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И вся команда побежала,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Сейчас забьем голов мы пять,</a:t>
            </a:r>
            <a: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  <a:t/>
            </a:r>
            <a:br>
              <a:rPr lang="ru-RU" b="1" i="1" dirty="0" smtClean="0">
                <a:solidFill>
                  <a:srgbClr val="6633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663300"/>
                </a:solidFill>
                <a:latin typeface="Monotype Corsiva" panose="03010101010201010101" pitchFamily="66" charset="0"/>
              </a:rPr>
              <a:t>В футболе любим побеждать!</a:t>
            </a:r>
          </a:p>
        </p:txBody>
      </p:sp>
      <p:pic>
        <p:nvPicPr>
          <p:cNvPr id="6146" name="Picture 2" descr="http://animashki.kak2z.org/pic/39/animashki-sport-94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089" y="4253593"/>
            <a:ext cx="1517184" cy="23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chool30.karelia.ru/old/images/footbal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" y="4592061"/>
            <a:ext cx="1850642" cy="20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7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150</Words>
  <Application>Microsoft Office PowerPoint</Application>
  <PresentationFormat>Широкоэкранный</PresentationFormat>
  <Paragraphs>35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В лес почаще выходи, свежим воздухом дыши. С удочкой  у тихой речки на природе отдохни.</vt:lpstr>
      <vt:lpstr>В мире нет  рецепта лучше –  будь  со спортом неразлучен!</vt:lpstr>
      <vt:lpstr>Для здоровья важен спорт, Чтоб болезням дать отпор.</vt:lpstr>
      <vt:lpstr>Нужно спортом заниматься, И здоровым оставаться!</vt:lpstr>
      <vt:lpstr>Лучшая на свете игра, Это футбол, скажу вам друзья!</vt:lpstr>
      <vt:lpstr>Свисток дает игры начало, И вся команда побежала, Сейчас забьем голов мы пять, В футболе любим побеждать!</vt:lpstr>
      <vt:lpstr>Скорей на стадион, ура! Нас ждет любимая игра.</vt:lpstr>
      <vt:lpstr>По полю быстро скачет мяч, Идет сейчас футбольный матч! И девочки в футбол играют, Мальчишек часто побеждают.</vt:lpstr>
      <vt:lpstr>Что может быть важней, нужней, Полезней, чем игра в хоккей?!</vt:lpstr>
      <vt:lpstr>Хей, хей - себя не жалей, Хей, х ей - это хоккей!</vt:lpstr>
      <vt:lpstr>Сегодня прыгнуть в воду с вышки Хочу, ведь это просто блеск! Прыжок, полёт - и будет слышен При входе в воду громкий всплеск.</vt:lpstr>
      <vt:lpstr>В тяжелой атлетике главное - сила. Задача спортсмена в ней - штангу поднять. Уж много рекордов поставлено было, И сложно достойное место занять.</vt:lpstr>
      <vt:lpstr>Спорт ребятам очень нужен, Мы со спортом крепко дружим! Некогда в спортзал идти –  По специальной дорожке побеги.</vt:lpstr>
      <vt:lpstr>Презентация PowerPoint</vt:lpstr>
      <vt:lpstr>Советы по здоровому образу жизни приготовили ученики 1 «В» класса:  Никита А., Слава Б., Лейла И., Катя К ., Саша К ., Аня К ., Глеб М., Илья С., Максим Ш., Ирина Семеновна.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31</cp:revision>
  <dcterms:created xsi:type="dcterms:W3CDTF">2018-11-12T19:10:27Z</dcterms:created>
  <dcterms:modified xsi:type="dcterms:W3CDTF">2018-11-17T08:47:33Z</dcterms:modified>
</cp:coreProperties>
</file>