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E93F564-6031-4E4F-87F3-06E4A79CFED3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9C5CB2-D683-4DDD-9B4D-08AC3A6FBC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7"/>
            <a:ext cx="84582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Диагностические работы в10 классе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857628"/>
            <a:ext cx="4500594" cy="17949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Сентябрь 2020 года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Диагностические </a:t>
            </a:r>
            <a:r>
              <a:rPr lang="ru-RU" b="1" dirty="0">
                <a:solidFill>
                  <a:srgbClr val="FF0000"/>
                </a:solidFill>
              </a:rPr>
              <a:t>работы в 10-ых классах</a:t>
            </a:r>
          </a:p>
          <a:p>
            <a:endParaRPr lang="ru-RU" dirty="0"/>
          </a:p>
          <a:p>
            <a:r>
              <a:rPr lang="ru-RU" u="sng" dirty="0"/>
              <a:t>Расписание диагностик:</a:t>
            </a:r>
          </a:p>
          <a:p>
            <a:r>
              <a:rPr lang="ru-RU" dirty="0" smtClean="0"/>
              <a:t>• 15 </a:t>
            </a:r>
            <a:r>
              <a:rPr lang="ru-RU" dirty="0"/>
              <a:t>сентября –Русский язык</a:t>
            </a:r>
          </a:p>
          <a:p>
            <a:r>
              <a:rPr lang="ru-RU" dirty="0" smtClean="0"/>
              <a:t>• 18 </a:t>
            </a:r>
            <a:r>
              <a:rPr lang="ru-RU" dirty="0"/>
              <a:t>сентября –Все предметы, кроме РЯ и Мат</a:t>
            </a:r>
          </a:p>
          <a:p>
            <a:r>
              <a:rPr lang="ru-RU" dirty="0" smtClean="0"/>
              <a:t>• 22 </a:t>
            </a:r>
            <a:r>
              <a:rPr lang="ru-RU" dirty="0"/>
              <a:t>сентября –Математика</a:t>
            </a:r>
          </a:p>
          <a:p>
            <a:r>
              <a:rPr lang="ru-RU" dirty="0" smtClean="0"/>
              <a:t>• 25 </a:t>
            </a:r>
            <a:r>
              <a:rPr lang="ru-RU" dirty="0"/>
              <a:t>сентября –Все предметы, кроме РЯ и Мат</a:t>
            </a:r>
          </a:p>
          <a:p>
            <a:endParaRPr lang="ru-RU" dirty="0"/>
          </a:p>
          <a:p>
            <a:r>
              <a:rPr lang="ru-RU" u="sng" dirty="0"/>
              <a:t>Диагностируемые предметы и их длительность:</a:t>
            </a:r>
          </a:p>
          <a:p>
            <a:r>
              <a:rPr lang="ru-RU" dirty="0" smtClean="0"/>
              <a:t>• Русский </a:t>
            </a:r>
            <a:r>
              <a:rPr lang="ru-RU" dirty="0"/>
              <a:t>язык, Математика, Литература –3 часа 55 минут (235 минут)</a:t>
            </a:r>
          </a:p>
          <a:p>
            <a:r>
              <a:rPr lang="ru-RU" dirty="0" smtClean="0"/>
              <a:t>• Обществознание</a:t>
            </a:r>
            <a:r>
              <a:rPr lang="ru-RU" dirty="0"/>
              <a:t>, Биология, История –3 часа (180 минут)</a:t>
            </a:r>
          </a:p>
          <a:p>
            <a:r>
              <a:rPr lang="ru-RU" dirty="0" smtClean="0"/>
              <a:t>• Физика </a:t>
            </a:r>
            <a:r>
              <a:rPr lang="ru-RU" dirty="0"/>
              <a:t>–2 часа 45 минут (165 минут)</a:t>
            </a:r>
          </a:p>
          <a:p>
            <a:r>
              <a:rPr lang="ru-RU" dirty="0" smtClean="0"/>
              <a:t>• Информатика </a:t>
            </a:r>
            <a:r>
              <a:rPr lang="ru-RU" dirty="0"/>
              <a:t>и ИКТ –2 часа 30 минут (150 минут)</a:t>
            </a:r>
          </a:p>
          <a:p>
            <a:r>
              <a:rPr lang="ru-RU" dirty="0" smtClean="0"/>
              <a:t>• Химия </a:t>
            </a:r>
            <a:r>
              <a:rPr lang="ru-RU" dirty="0"/>
              <a:t>–2 часа 00 минут (120 минут)</a:t>
            </a:r>
          </a:p>
          <a:p>
            <a:r>
              <a:rPr lang="ru-RU" dirty="0" smtClean="0"/>
              <a:t>• Иностранный </a:t>
            </a:r>
            <a:r>
              <a:rPr lang="ru-RU" dirty="0"/>
              <a:t>язык: письменная часть –2 часа, устная часть –15 минут</a:t>
            </a:r>
          </a:p>
          <a:p>
            <a:r>
              <a:rPr lang="ru-RU" dirty="0" smtClean="0"/>
              <a:t>• География </a:t>
            </a:r>
            <a:r>
              <a:rPr lang="ru-RU" dirty="0"/>
              <a:t>–2 часа (120 минут)</a:t>
            </a:r>
          </a:p>
          <a:p>
            <a:endParaRPr lang="ru-RU" dirty="0"/>
          </a:p>
          <a:p>
            <a:r>
              <a:rPr lang="ru-RU" b="1" dirty="0"/>
              <a:t>Спецификация контрольных измерительных материалов аналогична </a:t>
            </a:r>
            <a:r>
              <a:rPr lang="ru-RU" b="1" dirty="0" smtClean="0"/>
              <a:t>  ОГЭ-2020</a:t>
            </a:r>
            <a:r>
              <a:rPr lang="ru-RU" b="1" dirty="0"/>
              <a:t>.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Особенности </a:t>
            </a:r>
            <a:r>
              <a:rPr lang="ru-RU" b="1" dirty="0" smtClean="0">
                <a:solidFill>
                  <a:srgbClr val="FF0000"/>
                </a:solidFill>
              </a:rPr>
              <a:t>предметов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u="sng" dirty="0" smtClean="0"/>
              <a:t>Русский язык</a:t>
            </a:r>
            <a:endParaRPr lang="ru-RU" u="sng" dirty="0"/>
          </a:p>
          <a:p>
            <a:r>
              <a:rPr lang="ru-RU" dirty="0" smtClean="0"/>
              <a:t>• орфографические словари</a:t>
            </a:r>
            <a:endParaRPr lang="ru-RU" dirty="0"/>
          </a:p>
          <a:p>
            <a:r>
              <a:rPr lang="ru-RU" dirty="0" smtClean="0"/>
              <a:t>• </a:t>
            </a:r>
            <a:r>
              <a:rPr lang="ru-RU" dirty="0" err="1" smtClean="0"/>
              <a:t>аудирование</a:t>
            </a:r>
            <a:r>
              <a:rPr lang="ru-RU" dirty="0" smtClean="0"/>
              <a:t>, на котором будет использоваться аудио-файл</a:t>
            </a:r>
          </a:p>
          <a:p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357431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Информатика и ИКТ</a:t>
            </a:r>
            <a:endParaRPr lang="ru-RU" u="sng" dirty="0"/>
          </a:p>
          <a:p>
            <a:r>
              <a:rPr lang="ru-RU" dirty="0" smtClean="0"/>
              <a:t>• часть работы выполняется на компьютере</a:t>
            </a:r>
            <a:endParaRPr lang="ru-RU" dirty="0"/>
          </a:p>
          <a:p>
            <a:r>
              <a:rPr lang="ru-RU" dirty="0" smtClean="0"/>
              <a:t>• компьютер отключен от сети Интернет</a:t>
            </a:r>
            <a:endParaRPr lang="ru-RU" dirty="0"/>
          </a:p>
          <a:p>
            <a:r>
              <a:rPr lang="ru-RU" dirty="0" smtClean="0"/>
              <a:t>• для выполнения работы участникам предоставляется дополнительный материал в виде</a:t>
            </a:r>
            <a:r>
              <a:rPr lang="en-US" dirty="0"/>
              <a:t>zip-</a:t>
            </a:r>
            <a:r>
              <a:rPr lang="ru-RU" dirty="0" smtClean="0"/>
              <a:t>архива с набором файлов:</a:t>
            </a:r>
            <a:endParaRPr lang="ru-RU" dirty="0"/>
          </a:p>
          <a:p>
            <a:r>
              <a:rPr lang="en-US" dirty="0"/>
              <a:t>-task11_12.zip–</a:t>
            </a:r>
            <a:r>
              <a:rPr lang="ru-RU" dirty="0" smtClean="0"/>
              <a:t>для выполнения работы, задания 11 и 12</a:t>
            </a:r>
            <a:endParaRPr lang="ru-RU" dirty="0"/>
          </a:p>
          <a:p>
            <a:r>
              <a:rPr lang="en-US" dirty="0"/>
              <a:t>-</a:t>
            </a:r>
            <a:r>
              <a:rPr lang="en-US" dirty="0" err="1" smtClean="0"/>
              <a:t>NN.zip</a:t>
            </a:r>
            <a:r>
              <a:rPr lang="en-US" dirty="0" smtClean="0"/>
              <a:t>-</a:t>
            </a:r>
            <a:r>
              <a:rPr lang="ru-RU" dirty="0" smtClean="0"/>
              <a:t>файл с набором картинок и текста, электронными таблицами для выполнения заданий 13 и 14</a:t>
            </a:r>
            <a:endParaRPr lang="ru-RU" dirty="0"/>
          </a:p>
          <a:p>
            <a:r>
              <a:rPr lang="ru-RU" dirty="0" smtClean="0"/>
              <a:t>• в приложении к КИМ указан номер пакета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929198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Иностранный язык</a:t>
            </a:r>
            <a:endParaRPr lang="ru-RU" u="sng" dirty="0"/>
          </a:p>
          <a:p>
            <a:r>
              <a:rPr lang="ru-RU" dirty="0" smtClean="0"/>
              <a:t>• иностранный язык состоит из двух частей</a:t>
            </a:r>
            <a:r>
              <a:rPr lang="ru-RU" dirty="0"/>
              <a:t>:</a:t>
            </a:r>
          </a:p>
          <a:p>
            <a:r>
              <a:rPr lang="ru-RU" dirty="0" smtClean="0"/>
              <a:t>- письменная с </a:t>
            </a:r>
            <a:r>
              <a:rPr lang="ru-RU" dirty="0" err="1" smtClean="0"/>
              <a:t>аудированием</a:t>
            </a:r>
            <a:endParaRPr lang="ru-RU" dirty="0"/>
          </a:p>
          <a:p>
            <a:r>
              <a:rPr lang="ru-RU" dirty="0" smtClean="0"/>
              <a:t>- устная с записью на носители</a:t>
            </a:r>
            <a:endParaRPr lang="ru-RU" dirty="0"/>
          </a:p>
          <a:p>
            <a:r>
              <a:rPr lang="ru-RU" dirty="0" smtClean="0"/>
              <a:t>Запись устной части осуществляется при помощи компьютера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57232"/>
            <a:ext cx="85725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Чем можно пользоваться на </a:t>
            </a:r>
            <a:r>
              <a:rPr lang="ru-RU" b="1" dirty="0" smtClean="0">
                <a:solidFill>
                  <a:srgbClr val="FF0000"/>
                </a:solidFill>
              </a:rPr>
              <a:t>диагностиках</a:t>
            </a:r>
          </a:p>
          <a:p>
            <a:endParaRPr lang="ru-RU" dirty="0" smtClean="0"/>
          </a:p>
          <a:p>
            <a:r>
              <a:rPr lang="ru-RU" dirty="0" smtClean="0"/>
              <a:t>• справочным материалом в КИМ</a:t>
            </a:r>
            <a:endParaRPr lang="ru-RU" dirty="0"/>
          </a:p>
          <a:p>
            <a:r>
              <a:rPr lang="ru-RU" dirty="0" smtClean="0"/>
              <a:t>• математика - линейка</a:t>
            </a:r>
            <a:endParaRPr lang="ru-RU" dirty="0"/>
          </a:p>
          <a:p>
            <a:r>
              <a:rPr lang="ru-RU" dirty="0" smtClean="0"/>
              <a:t>• биология - линейка, непрограммируемый калькулятор</a:t>
            </a:r>
            <a:endParaRPr lang="ru-RU" dirty="0"/>
          </a:p>
          <a:p>
            <a:r>
              <a:rPr lang="ru-RU" dirty="0" smtClean="0"/>
              <a:t>• русский язык – оборудование для </a:t>
            </a:r>
            <a:r>
              <a:rPr lang="ru-RU" dirty="0" err="1" smtClean="0"/>
              <a:t>аудирования</a:t>
            </a:r>
            <a:r>
              <a:rPr lang="ru-RU" dirty="0" smtClean="0"/>
              <a:t>, орфографический словарь</a:t>
            </a:r>
            <a:endParaRPr lang="ru-RU" dirty="0"/>
          </a:p>
          <a:p>
            <a:r>
              <a:rPr lang="ru-RU" dirty="0" smtClean="0"/>
              <a:t>• физика – непрограммируемый калькулятор</a:t>
            </a:r>
            <a:endParaRPr lang="ru-RU" dirty="0"/>
          </a:p>
          <a:p>
            <a:r>
              <a:rPr lang="ru-RU" dirty="0" smtClean="0"/>
              <a:t>• география - географические атласы, непрограммируемый калькулятор, линейка</a:t>
            </a:r>
            <a:endParaRPr lang="ru-RU" dirty="0"/>
          </a:p>
          <a:p>
            <a:r>
              <a:rPr lang="ru-RU" dirty="0" smtClean="0"/>
              <a:t>• литература – художественные произведения без вступительных статей и комментариев </a:t>
            </a:r>
            <a:endParaRPr lang="ru-RU" dirty="0"/>
          </a:p>
          <a:p>
            <a:r>
              <a:rPr lang="ru-RU" dirty="0" smtClean="0"/>
              <a:t>• информатика – инструкция для учащихся, персональный компьютер без доступа к сети Интернет, офисный пакет</a:t>
            </a:r>
            <a:endParaRPr lang="ru-RU" dirty="0"/>
          </a:p>
          <a:p>
            <a:r>
              <a:rPr lang="ru-RU" dirty="0" smtClean="0"/>
              <a:t>• иностранные языки – оборудование для </a:t>
            </a:r>
            <a:r>
              <a:rPr lang="ru-RU" dirty="0" err="1" smtClean="0"/>
              <a:t>аудирования</a:t>
            </a:r>
            <a:r>
              <a:rPr lang="ru-RU" dirty="0" smtClean="0"/>
              <a:t>, компьютер для звукозаписи без доступа к сети Интернет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348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Диагностические работы в10 классе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Диагностические работы в10 классе</dc:title>
  <dc:creator>Пользователь Windows</dc:creator>
  <cp:lastModifiedBy>Пользователь Windows</cp:lastModifiedBy>
  <cp:revision>3</cp:revision>
  <dcterms:created xsi:type="dcterms:W3CDTF">2020-09-09T09:59:17Z</dcterms:created>
  <dcterms:modified xsi:type="dcterms:W3CDTF">2020-09-09T10:19:52Z</dcterms:modified>
</cp:coreProperties>
</file>