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РЕЖИМ    ДНЯ</a:t>
            </a:r>
            <a:endParaRPr lang="ru-RU" sz="8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3  Г класс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96448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22- а может раньше,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Глазки быстро закрывай,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Пожелай:  «Спокойной ночи!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Добрых снов!» И засыпай!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erenos_rabochego_stola\IMAG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876" y="2807176"/>
            <a:ext cx="6883148" cy="3858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2234514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Чтобы быть всегда здоровым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стремится к знаньям новым,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Чтобы стресс, усталость снять,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Соблюдайте режим дня!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232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7 часов проснуться надо,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Потянуться и вперед 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фотографии с телефона HTC\IMAG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45" y="2060848"/>
            <a:ext cx="809214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79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графии с телефона HTC\IMAG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1844824"/>
            <a:ext cx="7752593" cy="42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Чистить зубки, умываться 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школе нас учитель ждёт!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47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 забудь зарядку сделать!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1\Desktop\фотографии с телефона HTC\IMAG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92" y="2132856"/>
            <a:ext cx="7713515" cy="43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14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Завтрак вкусный на столе!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1\Desktop\фотографии с телефона HTC\IMAG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21" y="1844824"/>
            <a:ext cx="8022323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34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8 – 20 отправляйся,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Пусть везет в пути тебе.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54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 в 14 – прогулка,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Путь домой пешком иль нет.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1\Desktop\фотографии с телефона HTC\IMAG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208"/>
            <a:ext cx="7714829" cy="43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96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графии с телефона HTC\IMAG00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3006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фотографии с телефона HTC\IMAG00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06460"/>
            <a:ext cx="5118993" cy="28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60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18 – все на ужин!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про помощь не забудь.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Помогай родным по дому,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других примером будь!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1\Desktop\фотографии с телефона HTC\IMAG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868292" cy="38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150631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7003</TotalTime>
  <Words>55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РЕЖИМ    ДНЯ</vt:lpstr>
      <vt:lpstr>В 7 часов проснуться надо,  Потянуться и вперед !</vt:lpstr>
      <vt:lpstr>Чистить зубки, умываться , В школе нас учитель ждёт!</vt:lpstr>
      <vt:lpstr>Не забудь зарядку сделать!</vt:lpstr>
      <vt:lpstr>Завтрак вкусный на столе!</vt:lpstr>
      <vt:lpstr>В 8 – 20 отправляйся, Пусть везет в пути тебе.</vt:lpstr>
      <vt:lpstr>А в 14 – прогулка, Путь домой пешком иль нет.</vt:lpstr>
      <vt:lpstr>Слайд 8</vt:lpstr>
      <vt:lpstr>В 18 – все на ужин! И про помощь не забудь. Помогай родным по дому, Для других примером будь!</vt:lpstr>
      <vt:lpstr>В 22- а может раньше, Глазки быстро закрывай, Пожелай:  «Спокойной ночи! Добрых снов!» И засыпай!</vt:lpstr>
      <vt:lpstr>Чтобы быть всегда здоровым И стремится к знаньям новым, Чтобы стресс, усталость снять, Соблюдайте режим дня!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   ДНЯ</dc:title>
  <dc:creator>1</dc:creator>
  <cp:lastModifiedBy>Учитель</cp:lastModifiedBy>
  <cp:revision>8</cp:revision>
  <dcterms:created xsi:type="dcterms:W3CDTF">2018-11-10T21:12:57Z</dcterms:created>
  <dcterms:modified xsi:type="dcterms:W3CDTF">2018-11-16T04:34:46Z</dcterms:modified>
</cp:coreProperties>
</file>