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80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РЕЖИМ    ДНЯ</a:t>
            </a:r>
            <a:endParaRPr lang="ru-RU" sz="8000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tx1"/>
                </a:solidFill>
              </a:rPr>
              <a:t>3  Г класс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0896448"/>
      </p:ext>
    </p:extLst>
  </p:cSld>
  <p:clrMapOvr>
    <a:masterClrMapping/>
  </p:clrMapOvr>
  <p:transition spd="slow" advClick="0" advTm="2000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980728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В 22- а может раньше,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Глазки быстро закрывай,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Пожелай:  «Спокойной ночи!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Добрых снов!» И засыпай!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perenos_rabochego_stola\IMAG001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7876" y="2807176"/>
            <a:ext cx="6883148" cy="38587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522234514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204864"/>
            <a:ext cx="7772400" cy="178010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Чтобы быть всегда здоровым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И стремится к знаньям новым,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Чтобы стресс, усталость снять,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b="1" i="1" dirty="0" smtClean="0">
                <a:solidFill>
                  <a:schemeClr val="tx1"/>
                </a:solidFill>
              </a:rPr>
              <a:t>Соблюдайте режим дня!</a:t>
            </a:r>
            <a:endParaRPr lang="ru-RU" b="1" i="1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423261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В 7 часов проснуться надо, 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Потянуться и вперед !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1\Desktop\фотографии с телефона HTC\IMAG0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2445" y="2060848"/>
            <a:ext cx="8092142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507991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 advClick="0" advTm="3000">
        <p14:reveal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1\Desktop\фотографии с телефона HTC\IMAG00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683568" y="1844824"/>
            <a:ext cx="7752593" cy="4254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Чистить зубки, умываться ,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В школе нас учитель ждёт!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24750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 advTm="3000">
        <p:circle/>
      </p:transition>
    </mc:Choice>
    <mc:Fallback>
      <p:transition spd="slow" advClick="0" advTm="3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Не забудь зарядку сделать!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098" name="Picture 2" descr="C:\Users\1\Desktop\фотографии с телефона HTC\IMAG000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0892" y="2132856"/>
            <a:ext cx="7713515" cy="4324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101412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3000">
        <p14:prism isInverted="1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Завтрак вкусный на столе!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122" name="Picture 2" descr="C:\Users\1\Desktop\фотографии с телефона HTC\IMAG00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821" y="1844824"/>
            <a:ext cx="8022323" cy="4497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81345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Click="0" advTm="3000">
        <p14:doors dir="vert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В 8 – 20 отправляйся,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Пусть везет в пути тебе.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535467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 advTm="3000">
        <p:circle/>
      </p:transition>
    </mc:Choice>
    <mc:Fallback>
      <p:transition spd="slow" advClick="0" advTm="3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А в 14 – прогулка,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Путь домой пешком иль нет.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6146" name="Picture 2" descr="C:\Users\1\Desktop\фотографии с телефона HTC\IMAG001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2017208"/>
            <a:ext cx="7714829" cy="4324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269618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Click="0" advTm="3000">
        <p:dissolve/>
      </p:transition>
    </mc:Choice>
    <mc:Fallback>
      <p:transition spd="slow" advClick="0" advTm="300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1\Desktop\фотографии с телефона HTC\IMAG0006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764704"/>
            <a:ext cx="5300663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1\Desktop\фотографии с телефона HTC\IMAG0010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806460"/>
            <a:ext cx="5118993" cy="2869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46602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3000">
        <p:blinds dir="vert"/>
      </p:transition>
    </mc:Choice>
    <mc:Fallback>
      <p:transition spd="slow" advClick="0" advTm="3000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764704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В 18 – все на ужин!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И про помощь не забудь.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Помогай родным по дому,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Для других примером будь!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8194" name="Picture 2" descr="C:\Users\1\Desktop\фотографии с телефона HTC\IMAG000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708920"/>
            <a:ext cx="6868292" cy="3850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35150631"/>
      </p:ext>
    </p:extLst>
  </p:cSld>
  <p:clrMapOvr>
    <a:masterClrMapping/>
  </p:clrMapOvr>
  <p:transition spd="slow" advClick="0" advTm="4000">
    <p:cover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7003</TotalTime>
  <Words>55</Words>
  <Application>Microsoft Office PowerPoint</Application>
  <PresentationFormat>Экран (4:3)</PresentationFormat>
  <Paragraphs>11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Волна</vt:lpstr>
      <vt:lpstr>РЕЖИМ    ДНЯ</vt:lpstr>
      <vt:lpstr>В 7 часов проснуться надо,  Потянуться и вперед !</vt:lpstr>
      <vt:lpstr>Чистить зубки, умываться , В школе нас учитель ждёт!</vt:lpstr>
      <vt:lpstr>Не забудь зарядку сделать!</vt:lpstr>
      <vt:lpstr>Завтрак вкусный на столе!</vt:lpstr>
      <vt:lpstr>В 8 – 20 отправляйся, Пусть везет в пути тебе.</vt:lpstr>
      <vt:lpstr>А в 14 – прогулка, Путь домой пешком иль нет.</vt:lpstr>
      <vt:lpstr>Слайд 8</vt:lpstr>
      <vt:lpstr>В 18 – все на ужин! И про помощь не забудь. Помогай родным по дому, Для других примером будь!</vt:lpstr>
      <vt:lpstr>В 22- а может раньше, Глазки быстро закрывай, Пожелай:  «Спокойной ночи! Добрых снов!» И засыпай!</vt:lpstr>
      <vt:lpstr>Чтобы быть всегда здоровым И стремится к знаньям новым, Чтобы стресс, усталость снять, Соблюдайте режим дня!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РЕЖИМ    ДНЯ</dc:title>
  <dc:creator>1</dc:creator>
  <cp:lastModifiedBy>Учитель</cp:lastModifiedBy>
  <cp:revision>8</cp:revision>
  <dcterms:created xsi:type="dcterms:W3CDTF">2018-11-10T21:12:57Z</dcterms:created>
  <dcterms:modified xsi:type="dcterms:W3CDTF">2018-11-16T04:34:46Z</dcterms:modified>
</cp:coreProperties>
</file>